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9"/>
  </p:notesMasterIdLst>
  <p:sldIdLst>
    <p:sldId id="416" r:id="rId2"/>
    <p:sldId id="446" r:id="rId3"/>
    <p:sldId id="340" r:id="rId4"/>
    <p:sldId id="341" r:id="rId5"/>
    <p:sldId id="386" r:id="rId6"/>
    <p:sldId id="418" r:id="rId7"/>
    <p:sldId id="447" r:id="rId8"/>
    <p:sldId id="448" r:id="rId9"/>
    <p:sldId id="449" r:id="rId10"/>
    <p:sldId id="450" r:id="rId11"/>
    <p:sldId id="455" r:id="rId12"/>
    <p:sldId id="451" r:id="rId13"/>
    <p:sldId id="391" r:id="rId14"/>
    <p:sldId id="392" r:id="rId15"/>
    <p:sldId id="395" r:id="rId16"/>
    <p:sldId id="393" r:id="rId17"/>
    <p:sldId id="394" r:id="rId18"/>
    <p:sldId id="396" r:id="rId19"/>
    <p:sldId id="409" r:id="rId20"/>
    <p:sldId id="445" r:id="rId21"/>
    <p:sldId id="419" r:id="rId22"/>
    <p:sldId id="444" r:id="rId23"/>
    <p:sldId id="420" r:id="rId24"/>
    <p:sldId id="422" r:id="rId25"/>
    <p:sldId id="457" r:id="rId26"/>
    <p:sldId id="463" r:id="rId27"/>
    <p:sldId id="294"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305" autoAdjust="0"/>
  </p:normalViewPr>
  <p:slideViewPr>
    <p:cSldViewPr>
      <p:cViewPr varScale="1">
        <p:scale>
          <a:sx n="69" d="100"/>
          <a:sy n="69" d="100"/>
        </p:scale>
        <p:origin x="1200" y="44"/>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ink/ink1.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1-11-12T12:26:35.263"/>
    </inkml:context>
    <inkml:brush xml:id="br0">
      <inkml:brushProperty name="width" value="0.05292" units="cm"/>
      <inkml:brushProperty name="height" value="0.05292" units="cm"/>
    </inkml:brush>
    <inkml:brush xml:id="br1">
      <inkml:brushProperty name="width" value="0.05292" units="cm"/>
      <inkml:brushProperty name="height" value="0.05292" units="cm"/>
      <inkml:brushProperty name="color" value="#FF0000"/>
    </inkml:brush>
  </inkml:definitions>
  <inkml:trace contextRef="#ctx0" brushRef="#br0">18552 13766 188 0,'0'0'145'0,"4"-1"28"0,-4-5-10 0,0 5 7 32,0 0-3-32,0 0 13 0,-1 0 4 0,-1 0-27 31,1 0-24-31,0-1-59 0,-2 2-25 0,-10 5-33 15,-23 31-8-15,32-14-11 16,3-2-7-16,4-2 2 31,5-3-1-31,8-7 4 0,0-1 16 0,6-7 29 0,-1-5 17 16,4-4 40-16,-5-5 21 31,-7-4 31-31,-9-5 15 0,-12 2 4 16,-3-1-22-16,-15 10-54 15,-1 7-29-15,-2 1-88 16,0 2-100-16</inkml:trace>
  <inkml:trace contextRef="#ctx0" brushRef="#br0" timeOffset="60775.5733">19275 13842 297 0,'11'-12'219'0,"9"-16"42"16,0 5-5-16,-4 7-30 16,-4 3-16-16,-10 10-43 15,-2 2-25-15,-6 8-56 16,-7 6-27-16,-4 15-45 16,-7 16-9-16,-11 20-7 15,-4 17-4-15,-15 24 4 16,-5 17 1-16,-8 19 1 15,-3 0 4-15,2-7 0 16,2-16 1-16,17-31 2 16,11-17 0-16,23-37-6 15,11-20 10-15,24-33-202 16</inkml:trace>
  <inkml:trace contextRef="#ctx0" brushRef="#br0" timeOffset="61252.564">19326 13715 594 0,'3'-4'324'0,"9"-1"-61"16,5 8-61-16,18 12-61 16,9 11-22-16,24 22-41 15,11 11-21-15,24 11-30 16,10-2-8-16,2-7 1 15,0-11 4-15,-11-15 6 16,-9-1-32-16,-20-6-301 16</inkml:trace>
  <inkml:trace contextRef="#ctx0" brushRef="#br0" timeOffset="61845.9051">18926 14532 761 0,'0'2'306'15,"0"7"-161"-15,13 8-58 16,7 13-23-16,6 6 1 16,0 14-27-16,-2 5-8 15,-2 3-8-15,-2-4-2 0,-1-8-3 16,-1-5-51-16,-7-8-191 15</inkml:trace>
  <inkml:trace contextRef="#ctx0" brushRef="#br0" timeOffset="62080.2268">19106 14302 850 0,'-1'-1'400'16,"-2"0"-168"-16,8 17-129 16,3 13-26-16,8 24-27 15,5 11 0-15,6 19-21 16,7 7-7-16,2 8-5 0,-2-4 2 16,-2-13-18-1,-4-10-35-15,-7-22-163 0,-4-15-214 16</inkml:trace>
  <inkml:trace contextRef="#ctx0" brushRef="#br0" timeOffset="62314.7132">19254 14196 723 0,'-2'-13'390'0,"-1"-14"-98"0,0 19-143 16,3 10-45-16,4 23-69 15,4 14-28-15,13 37-8 16,10 14 1-16,18 25 0 16,4 10 2-16,10 7 9 15,-9-3 3-15,-12-16-30 16,-1-12-26-16,-18-32-100 16,0-13-64-16</inkml:trace>
  <inkml:trace contextRef="#ctx0" brushRef="#br0" timeOffset="62548.8692">19311 14015 751 0,'-12'-9'361'16,"-14"-8"-134"-16,6 1-48 15,13 10-97-15,7 4-38 16,20 17-52-16,6 11-16 15,23 39 6-15,2 17 10 16,6 34 15-16,0 19 4 16,-12 3 4-16,-5-2-7 15,-11-25-22-15,-6-14-18 0,-9-26-95 16,-4-18-96-16</inkml:trace>
  <inkml:trace contextRef="#ctx0" brushRef="#br0" timeOffset="62798.8358">19413 13814 1103 0,'-1'-5'412'0,"4"5"-340"15,-1 9-38-15,11 30-34 16,10 19-3-16,7 27 12 15,4 18-2-15,11 23 0 16,-2 4 3-16,1 1 2 16,-2-7 3-16,-9-24 0 15,-3-11 0-15,-7-28-90 0,-4-15-92 16</inkml:trace>
  <inkml:trace contextRef="#ctx0" brushRef="#br0" timeOffset="62955.3548">19731 14027 986 0,'-2'2'394'0,"1"4"-273"16,4 7-56-16,9 22-67 16,6 12-5-16,11 26 6 15,4 13 2-15,4 8-132 16</inkml:trace>
  <inkml:trace contextRef="#ctx0" brushRef="#br0" timeOffset="63158.0967">19965 14110 777 0,'1'14'365'0,"3"28"-147"16,6 16-37-16,7 18-55 16,4 5-37-16,7 1-40 0,-2-7-66 15</inkml:trace>
  <inkml:trace contextRef="#ctx0" brushRef="#br0" timeOffset="65684.4681">22092 13602 222 0,'-2'-2'179'0,"0"0"32"15,2-1-25-15,0 1-42 16,0 1-18-16,0 0-15 15,0 0-13-15,0 0-24 16,0 1-6-16,0 0-18 16,-6 30-3-16,-27 61 32 15,0-21-10-15,-11 21-11 0,-5 0 0 16,2-8-42-16,4-9-2 16,9-25-7-16,6-8-49 15</inkml:trace>
  <inkml:trace contextRef="#ctx0" brushRef="#br0" timeOffset="66199.963">21987 13924 398 0,'0'0'253'0,"3"3"43"16,4 6-83-16,6 5-42 15,5 3 7-15,12 6-41 16,8 1-21-16,8-3-44 16,5-1-19-16,-3-7-251 15</inkml:trace>
  <inkml:trace contextRef="#ctx0" brushRef="#br0" timeOffset="67644.2361">22244 14128 352 0,'15'-13'217'16,"18"-20"10"-16,2-2-5 16,-3 1-40-16,-5 0-28 0,-8 8-44 15,-8 7-19-15,-7 5-13 16,-3 7-5-16,-2 7-35 15,5 2-16-15,-6-2-21 16,1 0-2-16,-1 17-2 16,-10 40-1-16,-1-24-1 15,-1 10 0-15,-13 8 4 16,-2 1 1-16,3 5 4 16,1-7 1-16,12-11 0 15,7-11-1-15,7-18-1 16,7-10 1-16,17-22 0 15,1-10 1-15,10-19-1 16,4-2-1-16,-5 1-3 16,3 2 0-16,-2 13-2 15,-9 8 2-15,-8 17-4 16,-10 12 0-16,-16 19 1 0,-8 11 0 16,-14 17 4-16,-7 7 0 15,1 8-1-15,1-1 2 16,11-9-2-16,8-8 0 15,15-17-2-15,5-11 2 16,8-21 7-16,7-12 3 16,8-20 3-16,4-8-2 15,9-11 8-15,0-1 9 16,3 8 4-16,-3 4 1 0,-3 9-13 16,-6 10-9-16,-16 13-11 15,-9 8 1-15,-17 18-1 16,-9 6 1-16,-11 19 3 15,-6 8-1-15,-5 9 0 16,1 2 0-16,8-4 0 16,7-8 0-16,17-15-3 15,5-9-1-15,10-18 3 16,6-9 2-16,5-22 3 16,8-9 0-16,7-10-4 15,9-4-2-15,6 3-1 16,5 4 1-16,0 9 0 15,-3 9 2-15,-16 7 1 16,-9 8 2-16,-17 7-1 16,-8 4-1-16,-20 19-2 15,-3 6-2-15,-20 20-1 16,-5 3 0-16,1 11 0 0,-2-2 1 16,18-10 0-16,9-10 0 15,18-15-2-15,4-7 0 16,5-15 6-16,5-6 2 15,6-12 3-15,6-7 0 16,8-8-6-16,3-3-2 16,10-4-2-16,3-2-2 15,-5 5 3-15,0 5 2 0,-13 8 4 16,-9 8 1-16,-14 10-2 16,-7 7-2-16,-16 19 1 15,-7 9-1-15,-15 16-1 16,-3 4 0-16,0 11-2 15,6-5-3-15,20-6 0 16,9-8 0-16,12-22-2 16,9-7 2-16,3-15 3 15,5-7 3-15,8-15 2 16,1-8 1-16,-2-12-4 16,2-1 0-16,-9 8 0 15,-5 7 0-15,-10 22-5 16,-7 9-4-16,-13 23-4 15,-2 13 0-15,-8 13 4 16,-2 2 7-16,14-10-121 16,7-6-155-16</inkml:trace>
  <inkml:trace contextRef="#ctx0" brushRef="#br0" timeOffset="68026.8007">22915 14354 989 0,'-4'0'461'0,"-1"0"-224"0,-2 5-99 16,5 1-31-1,7 2-58-15,10 4-14 0,27 9 0 16,16 7-2-16,43 17-10 15,14 3-3-15,28 12-5 16,9 4 0-16,-11-3 3 16,-12 1 2-16,-40-9-14 15,-28-2-59-15</inkml:trace>
  <inkml:trace contextRef="#ctx0" brushRef="#br0" timeOffset="68943.0659">21297 12948 643 0,'3'-8'346'0,"-2"-1"-54"15,-1 3-66-15,-6 15-87 16,-4 14-25-16,-10 22-62 15,-11 15-14-15,-11 31-16 16,-3 15-9-16,-6 17-5 16,6 1 3-16,7-13 1 15,-2-11-1-15,7-21-21 16,6-8-10-16,4-23-44 16,5-16-53-16,18-20-200 15</inkml:trace>
  <inkml:trace contextRef="#ctx0" brushRef="#br0" timeOffset="69231.7055">21317 12758 945 0,'-2'-4'395'0,"0"2"-253"16,9 5-74-16,14 16-51 15,10 10 2-15,19 22 15 16,11 15 5-16,20 9-7 16,12 5-16-16,12-7-8 15,0-9 1-15,-7-6 6 16,-9-5 6-16,-16-8-43 15,-10-4-112-15</inkml:trace>
  <inkml:trace contextRef="#ctx0" brushRef="#br0" timeOffset="69575.3735">21009 13999 930 0,'1'0'364'15,"5"4"-205"-15,15 8-95 16,12 6 7-16,26 14 13 16,9 3-8-16,14 14-27 15,-4 3-14-15,-5 0-12 16,-3 0-5-16,-3-18-3 16,5-6 0-16,4-16-108 15,2-9-232-15</inkml:trace>
  <inkml:trace contextRef="#ctx0" brushRef="#br0" timeOffset="69840.9478">22152 13365 811 0,'-20'24'338'16,"-16"16"-183"-16,-2 23-105 16,0 11-13-16,-9 19-21 15,-4 13-8-15,-10 14 2 16,-8 4-54-16,1-13-306 15</inkml:trace>
  <inkml:trace contextRef="#ctx0" brushRef="#br0" timeOffset="70215.9874">21266 13249 620 0,'12'-3'272'15,"11"2"-86"-15,19-3-97 16,8-2 25-16,11-6 6 16,4-3-16-16,3 2-49 15,4-4-18-15,-5 8-119 16,-8 1-139-16</inkml:trace>
  <inkml:trace contextRef="#ctx0" brushRef="#br0" timeOffset="70418.9316">21230 13426 656 0,'6'3'225'16,"15"0"-166"-16,12-2-24 15,20-3 71-15,7-5 32 16,21-8 0-16,6-3-24 16,13-2-50-16,0-1-24 15,-11 2-46-15,-13 1-57 16,-30 6-238-16</inkml:trace>
  <inkml:trace contextRef="#ctx0" brushRef="#br0" timeOffset="70613.8147">21229 13645 443 0,'-7'3'215'0,"-1"2"-63"0,11-1-41 15,27-4-29-15,16-2-29 16,23-6 6-16,12-3 14 16,15-4 21-16,6-2 4 15,10 0-36-15,-7-3-19 16,-12 3-13-16,-20-1-30 15,-32 7-98-15,-14 11-62 16,-38 10-229-16</inkml:trace>
  <inkml:trace contextRef="#ctx0" brushRef="#br0" timeOffset="70817.004">21211 13878 495 0,'0'6'217'16,"0"4"-81"-16,31-10-62 15,17-4 5-15,22-10 20 16,8-5 21-16,7-1-13 16,3-2-8-16,5 6-24 15,-4 4-26-15,-21 8-24 16,-18 5-28-16,-35 8-59 16,-15 6-45-16</inkml:trace>
  <inkml:trace contextRef="#ctx0" brushRef="#br0" timeOffset="70957.4767">21519 14117 1591 0,'39'-2'60'16,"18"-5"-15"-16,45-5 44 15,2 1-144-15</inkml:trace>
  <inkml:trace contextRef="#ctx0" brushRef="#br0" timeOffset="71504.2358">21383 12075 827 0,'-4'-2'431'16,"-6"-2"-153"-16,16 4-154 16,10 4-44-16,16 11-64 15,16 9-9-15,37 26 13 16,19 11-3-16,31 21-6 15,6 6 1-15,-4-7 4 16,-10-6-22-16,-23-15-269 16</inkml:trace>
  <inkml:trace contextRef="#ctx0" brushRef="#br0" timeOffset="72042.9976">22368 12459 805 0,'-5'-2'390'0,"3"2"-170"16,4 2-69-16,-2-2-98 16,0 0-45-16,4 17-29 15,41 38 6-15,-26-28 9 16,-4 1 6-16,-5-4 17 15,-7-1 20-15,-8-7 46 16,-2-1 19-16,-6-4 16 16,-3-6-12-16,-4-2-39 15,3-1-21-15,2 4-36 16,2 1-43-16</inkml:trace>
  <inkml:trace contextRef="#ctx0" brushRef="#br0" timeOffset="72667.8495">21572 11961 296 0,'2'-3'222'0,"3"-3"46"0,-3 1-39 16,-2 2-34-16,0 3-29 15,-1 0-62-15,0 0-32 16,-1 0-48-16,-1 1-14 16,-21 7-5-16,-33 38 1 15,23-26 0-15,-6-1-1 16,-1 1-5-16,-1-1-2 15,8 1-4-15,7-2-2 0,16-3-6 16,6 0-5-16,12 3-4 16,5 0 0-16,12 8 8 15,0-1 6-15,6 3 10 16,1 2 7-16,-3-10-262 16</inkml:trace>
  <inkml:trace contextRef="#ctx0" brushRef="#br0" timeOffset="73136.4895">22045 11850 897 0,'0'-2'423'0,"-1"-1"-199"16,2 4-68-16,-1-1-70 16,3 5-31-16,5 25-11 15,44 47-2-15,-27-34-20 16,4-2-4-16,-5-7-6 15,-4-1 2-15,-6-12 3 16,-4 0-21-16,-4-8-82 16,-2-4-90-16</inkml:trace>
  <inkml:trace contextRef="#ctx0" brushRef="#br0" timeOffset="73409.1743">21960 12098 430 0,'0'1'247'16,"4"5"-44"-16,5-7-48 16,6-2 8-16,7-4 3 15,0-5 4-15,17-4 9 16,5-6-1-16,12-2-28 15,-1-3-23-15,-10 4-51 16,-9 4-22-16,-17 7-28 16,-11 4-15-16,-12 15-82 15,-5 9-507-15</inkml:trace>
  <inkml:trace contextRef="#ctx0" brushRef="#br0" timeOffset="133123.8476">1873 11202 1078 0,'3'-1'386'0,"21"-1"-289"16,17 1-37-16,23 0-3 15,19 0 2-15,15 1-23 16,13 2-15-16,5 2-2 15,-11 0 0-15,-16-1-72 16,-18-2-73-16</inkml:trace>
  <inkml:trace contextRef="#ctx0" brushRef="#br0" timeOffset="133358.0559">2361 11214 974 0,'-2'6'395'16,"-5"14"-228"-16,-1 12-46 16,-2 24-1-16,-2 11-16 15,2 7-34-15,3 0-11 16,7-12-35-16,7-7-7 15,8-15 16-15,4-6-98 16</inkml:trace>
  <inkml:trace contextRef="#ctx0" brushRef="#br0" timeOffset="133701.6266">2764 11602 818 0,'-14'-2'420'16,"-6"-1"-128"-16,-5 3-154 15,1 4-46-15,5 9-70 16,4 4-20-16,12 9-20 15,3-3 0-15,15-1 6 0,11-4 2 16,7-9 6-16,10-5 4 16,5-13 33-16,-7-4 23 15,-7-9 72-15,-15-1 37 16,-27 3 5-16,-18 1-22 16,-20 9-75-16,-7 8-22 15,8 4-185-15</inkml:trace>
  <inkml:trace contextRef="#ctx0" brushRef="#br0" timeOffset="134264.2304">3975 11503 841 0,'-13'4'425'0,"-14"3"-141"0,-9 9-151 16,-1 6-44-16,6 5-70 16,6 2-19-16,18 6-14 15,8-2 0-15,19 0 6 16,5-3 3-16,12-11 10 16,5-4 10-16,-9-10 33 15,-2-4 25-15,-11-7 47 16,-16-3 14-16,-7-5-8 15,-10-2-21-15,-14 1-51 16,-2 0-23-16,-4 2-71 16,2 3-82-16</inkml:trace>
  <inkml:trace contextRef="#ctx0" brushRef="#br0" timeOffset="134553.4116">4090 11632 865 0,'2'0'413'0,"2"-2"-154"15,1 2-80-15,-5 0-81 16,0 0-31-16,0 0-40 16,0 11-7-16,-1 9-11 15,-1 30-4-15,9-28-2 16,3-4 1-16,8-4 1 15,7-1 3-15,1-6 16 16,2-2 6-16,2-5 9 16,-3-2 4-16,-4-5 12 15,-1-4 1-15,-10-9 1 0,-3-3-3 16,-8-9-58-16,-1-1-70 16,-4 3-237-16,-4 3-227 15</inkml:trace>
  <inkml:trace contextRef="#ctx0" brushRef="#br0" timeOffset="134662.7636">4272 11441 952 0,'-1'-3'467'0,"-1"-2"-193"15,1 4-98-15,1 1-127 16,0 0-37-16,0 0-175 16</inkml:trace>
  <inkml:trace contextRef="#ctx0" brushRef="#br0" timeOffset="135006.4276">4619 11632 971 0,'-3'-5'461'0,"-7"-8"-184"15,-3 4-62-15,-3 8-88 16,-6 2-46-16,-1 8-59 0,3 8-22 16,1 9-14-16,4 2-1 15,10 5 3-15,5-3 3 16,11-6 1-16,7-2 1 16,9-7 4-16,4-4 3 15,4-6 4-15,-3-4 4 16,-13-3 25-16,-7 0 28 15,-17-2 15-15,-7-2 1 16,-11-2-19-16,0-2-26 16,3-7-56-16,5-4-80 0</inkml:trace>
  <inkml:trace contextRef="#ctx0" brushRef="#br0" timeOffset="135194.2681">4604 11662 744 0,'2'-3'414'0,"11"0"-45"16,5-2-146-16,18-3-83 16,10 1-36-16,14-2-50 15,3 3-18-15,-5 2-20 16,-5 4-5-16,-17 0-2 16,-6 0 0-16,-14 3-66 15,-6-2-79-15</inkml:trace>
  <inkml:trace contextRef="#ctx0" brushRef="#br0" timeOffset="135350.0956">4948 11620 778 0,'-2'6'418'16,"-5"10"-80"-16,0 1-109 16,0 9-95-16,3 3-34 15,-2 5-52-15,0-2-16 16,11 0-18-16,3-3 6 15,9-9-275-15</inkml:trace>
  <inkml:trace contextRef="#ctx0" brushRef="#br0" timeOffset="135646.9008">5123 11742 998 0,'3'-1'476'15,"2"-1"-186"-15,-1 5-144 16,-4-3-32-16,0 0-52 16,0 9-17-16,-2 10-20 15,-6 23-7-15,8-35-11 16,6-2-3-16,5-10-5 16,5-5-7-16,6-7-10 15,4-3 0-15,0 5 1 16,1 2 3-16,-4 10 5 0,-3 3-4 15,-7 11 1 1,-6 9 5-16,-7 11 8 0,0 4 5 16,0 0 1-16,2 2 12 15,8-9-307-15</inkml:trace>
  <inkml:trace contextRef="#ctx0" brushRef="#br0" timeOffset="135881.2325">5520 11659 1195 0,'-2'-5'559'0,"-1"1"-241"16,0 4-117-16,2 0-116 16,0 11-34-16,-3 67-19 15,3-16 3-15,1 15-2 16,3 5-1-16,-1-8-12 15,1-10-7-15,1-15-2 16,0-9 3-16,2-15-130 16,-1-6-137-16</inkml:trace>
  <inkml:trace contextRef="#ctx0" brushRef="#br0" timeOffset="136021.9377">5543 11958 1480 0,'5'-7'585'0,"5"-11"-407"0,6 1-60 32,11 2-61-32,2 1-34 15,5 6-64-15,1 5-86 16</inkml:trace>
  <inkml:trace contextRef="#ctx0" brushRef="#br0" timeOffset="136287.549">6013 11801 856 0,'-6'14'507'0,"-13"6"-38"0,-1 7-263 31,-2-1-36-31,-5-3-86 16,5-3-25-16,-1-14-33 16,1-7-16-16,4-17-17 0,1-7-8 0,7-3-7 15,1 0 7-15,13 4 8 31,4 5 8-31,10 5 12 16,7 7 5-16,2 13 9 0,-1 11-8 0,0 17-6 16,-1 7 0-16,-2 2-2 15,1-2 7-15</inkml:trace>
  <inkml:trace contextRef="#ctx0" brushRef="#br0" timeOffset="136756.0221">6564 11699 727 0,'2'-7'401'0,"1"-4"-94"16,2 4-70-16,-2 15-102 0,-3 12-42 16,0 23-41-16,2 19-6 15,-5 19-10-15,3 8-10 16,-1-6-11-16,1-9-2 31,1-14 1-31,0-9 30 16,4-13-229-16</inkml:trace>
  <inkml:trace contextRef="#ctx0" brushRef="#br0" timeOffset="136912.6026">6654 11916 1148 0,'8'-7'466'16,"2"-1"-276"-16,10-1-142 31,6 2-19-31,5 5-33 16,5-1-98-16</inkml:trace>
  <inkml:trace contextRef="#ctx0" brushRef="#br0" timeOffset="137334.3563">7115 11832 755 0,'-7'9'479'0,"-6"8"-14"0,-3 3-223 15,-4-2-50-15,-2-4-88 0,-2-2-30 16,1-6-39-16,1-6-6 16,3-10-10-16,5-7-15 15,5-9-38-15,2-6-11 16,10 5-9-16,2 0 6 31,4 11 18-31,6 6-3 16,-1 10-3-16,7 7 1 0,0 12 9 0,3 7 10 15,2 7 13-15,-1-1 3 0,1-6 5 16,-1-3 2-16,-2-18 7 16,-1-3 4-16,0-13 7 15,-1-6 0-15,1-11-5 16,0-1-5-16,3 0-14 15,1-3-2-15,1 14 4 16,2 4-1-16,-5 14 4 16,-3 8 1-16,-5 12 1 15,-6 6 10-15,-9 8 22 16,-5 0 12-16,-10 2-2 16,0-4-5-16,1-11-39 15,4-7-74-15</inkml:trace>
  <inkml:trace contextRef="#ctx0" brushRef="#br0" timeOffset="138099.4496">8361 11670 719 0,'-6'-2'394'0,"-7"-2"-77"15,-3-1-94-15,-6 6-105 16,3 5-44-16,2 4-56 15,0 2-18-15,14 4-13 16,4-1-2-16,12-2 1 0,5 0 3 16,10-6 7-16,-4-3 3 15,0-4 6-15,-5-4 7 16,-13 0 10-16,-3-1 2 16,-10 2-5-16,-7 0-6 15,-8 6-12-15,-4 1-2 16,-6 5-3-16,4 2-2 15,4 4-7-15,4 3-3 16,14 3-3-16,6 7 1 16,11-4 7-16,7 1 5 15,10-2 8-15,4-4 5 0,3-5 3 16,-2-6 2-16,1-15 6 16,-1-5 1-16,-1-14 2 15,-1-5 0-15,-5-5 1 16,-6-1 0-16,-5 2 2 15,-5 5 26-15,-8 10 17 16,-3 4 4-16,-4 11-6 16,2 4-30-16,-1 9-26 15,2 6-9-15,2 8-3 16,0 8 1-16,6 6 2 16,1 0 0-16,1 0 1 15,-1-4 37-15,0-9-147 16,-2-3-106-16</inkml:trace>
  <inkml:trace contextRef="#ctx0" brushRef="#br0" timeOffset="138240.0397">8585 11455 1216 0,'-6'-13'543'0,"-8"-9"-251"16,8 10-195-16,3 5-52 15,6 8-101-15,5 3-129 0</inkml:trace>
  <inkml:trace contextRef="#ctx0" brushRef="#br0" timeOffset="138443.4924">8719 11661 764 0,'9'21'376'15,"6"16"-143"-15,4 11-129 16,5 2-35-16,1-4-46 15,-2-4 34-15,0-18 46 16,-4-10 36-16,-5-19 56 16,1-8-26-16,-5-16-30 15,-1-3-32-15,0-5-57 16,-5-1-13-16,3 8-131 16,-1 6-115-16</inkml:trace>
  <inkml:trace contextRef="#ctx0" brushRef="#br0" timeOffset="138864.8892">9301 11732 806 0,'-5'8'494'0,"-5"5"-26"16,-7 5-255-16,-5 3-57 16,-4 2-76-16,1 2-25 15,-7-2-31-15,9-3-7 0,0-10 3 16,1-9-4-16,4-11-17 15,1-10-11-15,4-5-21 16,5-1-7-16,9 5 1 16,6 1 3-16,9 6 4 15,3 5-1-15,1 9 3 16,1 6 5-16,0 11 9 16,1 3 8-16,1 6 13 15,6 4 3-15,-1-3 0 16,1-2 3-16,-2-10 3 15,-8-8 3-15,0-11 25 16,-6-7 8-16,3-10 4 16,0-4-2-16,-5-5-24 15,4 1-10-15,-8 1-9 16,1 7-3-16,-3 12-20 16,-4 6-3-16,0 12 4 15,0 0 3-15,-1 14 18 16,3 5 2-16,0 2-2 0,-1 6 0 15,10-11 431-15</inkml:trace>
  <inkml:trace contextRef="#ctx0" brushRef="#br0" timeOffset="139346.7479">10248 11620 801 0,'0'1'463'0,"-1"5"-23"16,-1 11-287-16,2 9-44 15,0 30-34-15,0 13-8 16,2 22-18-16,0 4-13 16,1-4-12-16,-2-11-3 15,2-14-4-15,3-9-20 16,0-19-176-16,1-10-384 15</inkml:trace>
  <inkml:trace contextRef="#ctx0" brushRef="#br0" timeOffset="139526.5618">10239 11976 807 0,'0'-6'461'16,"5"-4"-19"-16,5 1-273 15,10 1-110-15,3-2-27 16,8 5-28-16,9 2-3 16,7 3-102-16,2 4-142 15</inkml:trace>
  <inkml:trace contextRef="#ctx0" brushRef="#br0" timeOffset="139729.6258">10700 11855 704 0,'-1'-8'420'0,"-7"-11"-32"16,-4 3-65-16,-10 4-104 15,-2 2-40-15,-2 7-75 16,-1 3-35-16,5 6-52 16,3 8-14-16,6 9-9 15,7 2-3-15,14 5 0 16,8 0 1-16,19-11 1 16,5 0 1-16,4-16 5 15,-5-4 2-15,-11-11 13 16,-9-6 5-16,-15-4-18 15,-6-2-55-15,-12 2-377 16</inkml:trace>
  <inkml:trace contextRef="#ctx0" brushRef="#br0" timeOffset="139870.3799">10700 11473 1326 0,'-3'-8'589'0,"-1"0"-294"31,2 5-193-31,1-1-68 0,1 4-53 0,0 0-88 16</inkml:trace>
  <inkml:trace contextRef="#ctx0" brushRef="#br0" timeOffset="140120.3291">10814 11691 815 0,'1'3'428'15,"2"6"-90"-15,0 5-219 16,2 6-28-16,2 13-55 16,3 2-16-16,4 8-10 15,4-3-1-15,2-12 1 16,0-6 2-16,-1-14 52 16,2-8 34-16,0-8 37 15,-2-10 9-15,-3-7-45 16,-2-1-34-16,-1-4-39 15,-3 3-27-15,2 5-169 16,-3 4-200-16</inkml:trace>
  <inkml:trace contextRef="#ctx0" brushRef="#br0" timeOffset="140417.3194">11325 11778 726 0,'-3'-6'435'0,"-6"-6"-58"16,-2 2-160-16,2 2-42 0,-7 5-78 15,1 3-27-15,-3 5-49 16,3 4-17-16,6 9-16 16,1 3-5-16,10 6 7 15,5 1 5-15,12 1 3 16,3-4 2-16,5-6 1 15,3-7 4-15,-2-12 19 16,-2-2 33-16,-9-11 26 16,-8-4 21-16,-13-6-2 15,-6-1-35-15,-14-4-27 16,-1 0-58-16</inkml:trace>
  <inkml:trace contextRef="#ctx0" brushRef="#br0" timeOffset="145770.0724">11876 11658 495 0,'-1'-5'320'0,"1"-3"33"0,11-2-144 15,19 2-60-15,10 0-14 16,18 0-38-16,6 4-14 15,-4 5-37-15,-10 4-15 16,-14 2-8-16,-7 1 12 16,-14-1-91-16,-1-3-74 15</inkml:trace>
  <inkml:trace contextRef="#ctx0" brushRef="#br0" timeOffset="145938.5713">12163 11609 548 0,'-6'3'286'16,"-1"1"-63"-16,5 6-109 0,2 0-8 0,1 5-8 16,0 6-4-16,2 5-24 15,-3 5-20-15,0 2-22 16,-3-2-7-16,1 0-18 16,4-5-78-16</inkml:trace>
  <inkml:trace contextRef="#ctx0" brushRef="#br0" timeOffset="146235.3424">12497 11772 673 0,'-9'-5'346'0,"-9"-2"-85"15,-3-1-74-15,-3 0-90 16,1 3-34-16,5 6-66 0,5 7-19 16,7 8-15-16,6 3-1 15,10 5 11-15,9-1 9 16,11-6 28-16,5-2 23 16,1-12 38-16,2-3 23 15,-7-12 25-15,-8-8-1 16,-13-6-18-16,-13-4-21 15,-12 2-45-15,-4 4-80 16</inkml:trace>
  <inkml:trace contextRef="#ctx0" brushRef="#br0" timeOffset="146735.2185">13236 11611 744 0,'0'-4'397'0,"5"3"-130"16,-4 1-88-16,-1 0-118 16,-1 6-41-16,-1 24-17 15,-2 52 0-15,1-31 5 16,3 2 4-16,1-9-50 15,1-7-82-15</inkml:trace>
  <inkml:trace contextRef="#ctx0" brushRef="#br0" timeOffset="146952.0255">13425 11696 784 0,'-2'-2'376'0,"-7"0"-153"16,-7 2-50-16,-10 7-90 15,-4 1-20-15,-3-1-22 16,3 1-18-16,7-1-16 0,5 3-6 16,8 4-21-16,7-3-9 15,6 3 29-15,10 1 13 16,11 0 19-16,10 5 11 16,4-3-24-16,1-1 11 15,1-4-171-15,-2-4-244 16</inkml:trace>
  <inkml:trace contextRef="#ctx0" brushRef="#br0" timeOffset="147420.8123">13734 11778 732 0,'3'-5'335'0,"-1"-6"-132"15,-1-2-19-15,-7 0-38 16,-5-2-18-16,-1 5-39 15,1 2-19-15,-8 1-30 16,4 5-13-16,-5 5-27 16,-2 2-9-16,7 8-15 15,-2 4-3-15,6 2 1 16,4 4 4-16,11 0 9 16,6 2 4-16,10-5 9 15,5-5 4-15,2-8 3 16,-1-6 2-16,-1-8 5 15,-4-6 0-15,-5-7 2 16,3 0-3-16,-7 2-3 16,2 4-2-16,-6 4-3 0,-5 3-3 15,-3 6-14-15,0 2-5 16,-2-1-5-16,1 0 2 16,1 19 13-16,7 31 3 15,7-30 3-15,3-3 1 16,8-4 2-16,-1-7-14 15,3-9 67-15,-1-7 29 16,-2-11 46-16,-2-6 28 16,-9 0-53-16,-3-2-26 0,-7 5-47 15,-3 2-26-15,0 3-118 16,0 3-104-16</inkml:trace>
  <inkml:trace contextRef="#ctx0" brushRef="#br0" timeOffset="147920.5679">14197 11664 919 0,'6'-2'424'16,"-1"-4"-179"-16,10 1-133 15,5 3-41-15,6-3-33 0,7 5-12 16,0 1-12-16,-4 0-4 16,-11 4-1-16,-5-2-3 15,-12 3-5-15,-4 1-1 16,-15 5-3-16,-2 0 1 16,-9 0 1-16,1 3 0 15,5 0-1-15,1 2-3 16,12 0-7-16,2 1-2 0,12 0 1 15,10 2 14-15,9-2 31 16,6-1 14-16,5-7 15 16,-3-6 0-16,3-7-2 15,-1-9-3-15,-1-7-6 16,-1-4-8-16,-2-3-17 16,-3 2-2-16,-12 0-5 15,-3 3-3-15,-8 10-8 16,-3 4-11-16,-3 11-11 15,1 5-2-15,-2 8 1 16,5 2 7-16,6 4 7 16,-4 0 1-16,3-1-17 15,-6 1-25-15,2-5-96 16,-1-3-98-16</inkml:trace>
  <inkml:trace contextRef="#ctx0" brushRef="#br0" timeOffset="148045.5243">14663 11450 1427 0,'-4'-7'623'15,"-3"-8"-352"-15,5 13-119 16,3 18-126-16,-2 5-49 16</inkml:trace>
  <inkml:trace contextRef="#ctx0" brushRef="#br0" timeOffset="148873.7233">2017 12527 1098 0,'4'6'410'16,"3"9"-263"-16,6 17-120 16,3 15-1-16,-3 23 14 15,-2 8-4-15,3 19-8 16,-4-6-2-16,-3-9-4 15,0-12-4-15,-2-22 26 16,0-8-58-16,3-17-230 16</inkml:trace>
  <inkml:trace contextRef="#ctx0" brushRef="#br0" timeOffset="149045.2768">2065 12836 1250 0,'2'-6'523'0,"8"-5"-302"16,10-1-145-16,15 0-20 16,18 0-41-16,1-1-6 15,7 4 46-15,-3 2-97 16,-11 4-204-16</inkml:trace>
  <inkml:trace contextRef="#ctx0" brushRef="#br0" timeOffset="149357.6929">2780 12653 509 0,'3'0'360'15,"2"-1"13"-15,-5 7-128 16,0 7-16-16,-14 7-77 16,-8 2-35-16,-10 2-54 15,-7-3-14-15,3-6-17 16,1-4-2-16,4-11-6 15,5 0-3-15,2-11-9 16,9-4-7-16,12-6-15 16,4-4-8-16,16 1-6 15,-1 0 1-15,3 5-1 0,3 9-3 16,0 10 4-16,-5 9 4 16,4 16 14-16,-2 4 6 15,-1 11 5-15,6 5 0 16,2-2-88-16,-2-3-169 15</inkml:trace>
  <inkml:trace contextRef="#ctx0" brushRef="#br0" timeOffset="149491.5429">2716 12507 1303 0,'-8'-13'539'0,"-9"-13"-285"15,11 11-219-15,5 4-36 16,12 11-45-16,10 7-76 16</inkml:trace>
  <inkml:trace contextRef="#ctx0" brushRef="#br0" timeOffset="149835.0011">2944 12528 907 0,'4'-38'426'0,"-1"-28"-170"0,6-8-154 16,5 0-23-16,-5 16-2 15,0 12 6-15,-8 19 10 16,-1 10-8-16,-7 15-48 16,-3 8-18-16,4 18-24 15,0 7-12-15,10 22 8 16,7 10 4-16,8 17 2 15,6 4 0-15,3 3 2 16,-3-4 1-16,-10-5 1 16,-7 0 2-16,-11-5 2 15,-6-3 3-15,-10-13 6 16,-9-10 5-16,-12-18 17 16,-4-11-5-16,0-15-2 15,6-9-23-15,19-15-84 0,12-7-61 16,21-12-224-16</inkml:trace>
  <inkml:trace contextRef="#ctx0" brushRef="#br0" timeOffset="150178.6763">3512 12703 394 0,'7'-3'274'0,"7"0"4"0,-12 4-60 15,-4 3-16-15,-6 10-23 16,-6 5-10-16,-7 4-60 16,-2 3-25-16,-10-2-39 15,1-2-14-15,2-7-7 16,2-6 1-16,6-9 2 16,-1-5-1-16,8-13-7 15,3-2-7-15,9-5-17 16,3 0-11-16,3 6-12 15,9 1-3-15,6 8 5 16,5 5 10-16,4 12 11 16,-3 8 6-16,-2 10 9 15,-4 7-2-15,-4 6 1 0,1-3 0 16,1-5-77 0,4-2-103-16</inkml:trace>
  <inkml:trace contextRef="#ctx0" brushRef="#br0" timeOffset="150413.2439">3705 12748 650 0,'-5'-4'332'0,"-2"-4"-68"16,1 3-68-16,9 3-75 15,6 4-18-15,7 6-46 16,5 5-14-16,3 8-6 15,-5 3-1-15,-12 8 28 16,-7 0 15-16,-16-2 12 16,-3-1-3-16,-11-8-28 15,1-3-14-15,3-16-67 16,3-9-82-16</inkml:trace>
  <inkml:trace contextRef="#ctx0" brushRef="#br0" timeOffset="151209.6699">4465 12729 828 0,'5'0'393'16,"3"0"-150"-16,0 13-130 15,-3 5-24-15,-2 13-27 16,2 7-8-16,-5 5 0 16,2 3-8-16,-1-8-12 0,-1-8-4 15,4-12-8-15,0-7 4 16,1-11 10-16,-2-9-2 16,3-17-5-16,-5-8-6 15,9-8-18-15,-1 1-3 16,7 5-8-16,5 8-3 15,-1 13-4-15,3 8 4 16,-4 10 9-16,-2 8 1 16,-4 9 7-16,-4 3-2 15,-4 4 0-15,-4 0 0 0,-1-4 4 16,0-1 2-16,-2-12 2 16,2-4 2-16,2-13-2 15,4-9-2-15,2-14-8 16,8-8-4-16,6-4-5 15,4 3-2-15,9 6-1 16,-1 7 0-16,-4 13 2 16,-3 6 6-16,-13 14 8 15,-5 8 8-15,-8 13 7 16,-4 6-5-16,-1 6-3 16,4 2-4-16,3-7-6 15,2-3 1-15,6-12-113 16,-4-12-95-16</inkml:trace>
  <inkml:trace contextRef="#ctx0" brushRef="#br0" timeOffset="151350.2619">5210 12965 1239 0,'-1'0'553'0,"0"1"-160"0</inkml:trace>
  <inkml:trace contextRef="#ctx0" brushRef="#br0" timeOffset="168360.0676">16188 11018 882 0,'-7'2'370'16,"-6"14"-227"-16,-2 5-51 15,-6 17-46-15,0 8-14 16,-5 5-8-16,3 2 0 15,3-9-13-15,4-5-4 16,12-10-2-16,0-9 0 0,4-18 8 16,4-4 2-16,4-20 3 15,3-7 1-15,9-13 1 16,0-6 19-16,-3-5 35 16,1 1 8-16,-3 4 16 15,-1 5 0-15,-1 11 16 16,-4 9 13-16,-6 14-13 15,2 5-20-15,0 14-50 16,-2 3-23-16,6 9-15 16,4 8 0-16,7 6-4 15,3 6-1-15,2 7 1 16,-3-2-1-16,-2-1 1 16,-4-2-1-16,-8-10 4 15,-1-1-23-15,-3-11-50 16,-1-9-54-16,2-9-166 15,0-9-169-15</inkml:trace>
  <inkml:trace contextRef="#ctx0" brushRef="#br0" timeOffset="168516.2503">16126 11232 876 0,'10'-1'469'15,"11"-5"-82"-15,4 4-120 0,14 2-95 16,-1 0-46-16,4 5-69 16,-7-2 24-16</inkml:trace>
  <inkml:trace contextRef="#ctx0" brushRef="#br0" timeOffset="169664.6224">22811 13136 1224 0,'0'-3'516'0,"0"-2"-298"15,0 4-53-15,0 1-66 16,0 0-34-16,8 28-37 15,9 39-11-15,-12-18-7 16,-4 3-2-16,-4-3-1 16,-2 0 1-16,-2-10 0 15,3-5-1-15,-3-11-56 16,3-6-60-16,3-11-259 16</inkml:trace>
  <inkml:trace contextRef="#ctx0" brushRef="#br0" timeOffset="170086.3469">22761 13150 775 0,'17'-6'466'0,"10"-9"-16"15,7 2-258-15,5 7-32 16,-1 4-75-16,5 4-31 16,-2 9-31-16,-4 1-8 0,-8 7-13 15,-14 3-1-15,-20 4 0 16,-8 3 2-16,-14-2 5 16,-3-1 2-16,6-6 3 15,1-8 0-15,13-6-17 16,7-5-11-16,10-4-6 15,7-3-1-15,13 0 13 16,9 3 8-16,1 10 2 16,1 7 3-16,-12 8 9 15,-8 5 6-15,-21 4 34 16,-7 1 16-16,-21 0 18 16,-7-2 6-16,-4-11-22 15,-4-6-11-15,9-20-33 16,11-9-75-16</inkml:trace>
  <inkml:trace contextRef="#ctx0" brushRef="#br1" timeOffset="191987.108">16015 12460 900 0,'-4'-4'494'16,"0"-8"-131"-16,-7 7-115 15,3 2-38-15,1 6-89 16,0 8-37-16,7 13-53 15,2 9-17-15,5 27-14 16,3 11 0-16,-2 41-1 16,1 16-1-16,-3 27 1 15,-11 17 0-15,-4-11 2 16,-5 1 3-16,-4-29 2 16,6-16 1-16,4-31 0 15,3-20 0-15,1-29 0 16,3-12-6-16,1-18-65 15,1-7-50-15,5-12-213 16</inkml:trace>
  <inkml:trace contextRef="#ctx0" brushRef="#br1" timeOffset="192424.3418">15793 13750 709 0,'2'-4'481'16,"0"-4"18"-16,7 11-245 16,5 7-52-16,7 20-61 15,2 6-7-15,3 11-41 16,-3 0-9-16,-1-8-35 15,4-7-21-15,-2-17-10 0,2-9 9 16,7-21 43-16,-2-6 14 16,2-14 14-16,1 0-10 15,-4-3-47-15,3 0-6 16,-4 4 62-16</inkml:trace>
  <inkml:trace contextRef="#ctx0" brushRef="#br1" timeOffset="193400.6606">16241 14052 959 0,'-3'-1'459'16,"1"-5"-176"-16,2 3-51 0,0 3-97 15,0 0-43-15,0 0-59 16,5 23-11-16,16 46-8 15,-8-24-3-15,0 4 0 16,1-6 1-16,-1-5 2 16,-2-4 0-16,-1-10-3 15,-4-4 28-15,-3-10 23 32,-3-3 7-32,0-4 12 0,0 0-29 15,-2-3-26-15,1 0-9 16,0 0-13-16,0 0-3 15,1 0-1-15,0 0 0 16,0 0 1-16,0 0-1 16,0 0-46-16,0 0-51 15,0-1-262-15</inkml:trace>
  <inkml:trace contextRef="#ctx0" brushRef="#br1" timeOffset="193681.8457">16257 14053 730 0,'2'0'424'16,"3"0"-76"-16,1-1-134 16,-6 1-44-16,0-1-88 0,9 1-35 15,15 0-36-15,31 1-3 16,-19-1-108-16,2-2-186 16</inkml:trace>
  <inkml:trace contextRef="#ctx0" brushRef="#br1" timeOffset="193932.0363">16300 14198 717 0,'-2'0'413'0,"2"-4"-25"16,6 3-83-16,-6 1-84 15,8 0-34-15,22 0-80 16,31 2-30-16,-26 4-49 16,-2-1-6-16,-2 3-181 15</inkml:trace>
  <inkml:trace contextRef="#ctx0" brushRef="#br1" timeOffset="194563.7596">16634 14407 462 0,'2'4'270'15,"3"0"-51"-15,2-1-90 16,0 0-34-16,0-5-43 15,-4-4-11-15,-2-4 21 16,0-4 11-16,-1 0 15 16,-2 1 9-16,-7 7-20 15,-5 1-15-15,1 8-27 16,-1 5-16-16,3 6-20 16,4 5-3-16,0-2 1 15,-2 1 1-15,5-1-1 16,-1-6-1-16,2-5-6 0,10-2-1 15,5-5 2-15,2 1 3 16,2-4 6-16,-6-3 3 16,2-1 1-16,-2-3 0 15,0 7 0-15,3 4-2 16,-4 2 0-16,2 7-1 16,-3 3 1-16,-4 2 0 15,0 3 1-15,-2 1 4 16,3 2 2-16,-3-3 13 15,-2 10 27-15,-2-4 22 0,-11 6 57 16,-1 1 0-16,-2-4-11 16,-2-5-16-16,4-12-48 15,-2-8-10-15,-6-17-21 16,6-6-32-16,-3-10-93 0,4-3-51 16,12 0-286-16</inkml:trace>
  <inkml:trace contextRef="#ctx0" brushRef="#br1" timeOffset="195173.3351">16340 13929 617 0,'0'-1'355'16,"-1"-3"-68"-16,1 4-66 16,0 0-84-16,0 0-41 15,15 3-32-15,47 7-11 16,-12-9-26-16,-2 0-5 15,-1 0-11-15,-9-1-1 16,-13 2 2-16,-6-1 1 16,-11 0 1-16,-1 0 0 0,-5-4-11 15,-4-1-3-15,1 3-1 16,0 0-3-16,0 0 4 16,-9-5 1-16,2 0-4 15,-26-24-6-15,35 30-9 16,0 1-3-16,4 3-1 15,-5-4 10-15,0 0 38 16,0 0 24-16,9 14 46 16,27 29 19-16,-36-30 2 15,0 3-9-15,-8 0-37 16,-3 2 5-16</inkml:trace>
  <inkml:trace contextRef="#ctx0" brushRef="#br1" timeOffset="198542.2605">15987 12438 417 0,'-1'0'224'0,"-4"4"-45"0,3-2-33 16,1-2-34-16,0 0-22 15,1 0-32-15,0 0-3 16,0 0 10-16,0 0 5 15,0 0 16-15,0 0-2 16,0-1-17-16,0 0-5 16,0 0-15-16,7-3-6 15,0 1-16-15,31-15-9 16,-25 7-13-16,5-4-3 0,8-10 1 16,5-8 7-16,12-17 12 15,6-19 8-15,22-25 5 16,17-11-5-16,13-18-7 15,3 3-5-15,-17 14-5 16,-20 13 1-16,-24 34 4 16,-13 12 2-16,-19 21 6 15,-5 6 2-15,-6 12 0 16,-2 1-4-16,2 5-12 16,0-3-7-16,1 3-10 15,-1 1-3-15,0 0-2 16,0 0 1-16,0 1 3 15,0 0 2-15,0 0 6 16,0 0 0-16,0 0 4 16,0 0 0-16,0 0 3 0,0 0 3 15,0 0 5 1,0 0 1-16,0 0 0 0,-1 0-2 16,0 0-2-16,-3 0-1 15,-15 2-1-15,-31 0-1 16,32-4-4-16,0 0-3 15,7-1-6-15,2 3-6 16,7 3-14-16,5-1-2 16,7 3 1-16,5 0 5 0,11-2 14 15,1-2 2-15,10-6 4 16,2-2 1-16,2-5 4 16,-7-1-13-16,-12 4 57 15,-6-2 30-15,-13 8 39 16,-5 1 24-16,-6 5-51 15,-4 7-26-15,-3 11-40 16,0 7-9-16,2 5-6 16,4-3-2-16,5 2-5 15,4-8 0-15,5-9-22 16,1-5-90-16</inkml:trace>
  <inkml:trace contextRef="#ctx0" brushRef="#br1" timeOffset="199245.2161">16957 10814 662 0,'5'-6'379'0,"6"-2"-70"16,0 8-128-16,3 2-37 16,-2 12-50-16,-4 6-16 15,-2 5-35-15,-6 2-12 16,-4 0-12-16,0-1-2 16,-2-10-1-16,2-3 0 15,2-11 10-15,2-2-1 16,2-9-8-16,3-4-3 15,5-6-3-15,3-1 3 0,2-1 10 16,7 1 2-16,-1 4-8 16,-2 2-3-16,2 9-6 15,-6 4 1-15,-5 5 6 16,3 5 2-16,-8 6 2 16,-3 5-1-16,0 6-5 15,-3 1-1-15,1-1-4 16,1-6-2-16,-1-10-2 15,4-1-3-15,-1-14-49 16,1-4-74-16</inkml:trace>
  <inkml:trace contextRef="#ctx0" brushRef="#br1" timeOffset="199830.7525">17001 10608 384 0,'-4'-2'323'0,"-4"2"83"16,0 0-82-16,6 0-88 16,0 0-62-16,7 0-79 0,-5 0-36 15,0 0-49-15,27 2-2 16,33 2-5-16,-25 1-1 15,2 2 1-15,-7 0 1 16,-3 1 0-16,-8 0 14 16,-7-4-58-16,-4 2-20 15,-7-6-17-15,-2-4-17 0,-5-8 59 16,-3-4 21-16,1-4 14 16,1-1 3-16,1 5 21 15,3 1 14-15,2 7 21 16,-1 6 2-16,5 1-15 15,2 2-15-15,-5-1-18 16,0 0-2-16,10 1-3 16,2 1 6-16,26 19 35 15,-33-8 15-15,-7 2 21 16,-4 3-2-16,-8 3-32 16,0 1-17-16,0 3-18 15,1 1-72-15</inkml:trace>
  <inkml:trace contextRef="#ctx0" brushRef="#br1" timeOffset="216884.3939">15863 12596 382 0,'1'-2'296'0,"-1"0"67"16,0-3-61-16,0 5-80 16,-1 0-39-16,0 0-61 15,-1 0-28-15,-5 13-38 16,-23 40-17-16,12-22-24 15,0 2-7-15,1 3-91 16,1-1-72-16</inkml:trace>
  <inkml:trace contextRef="#ctx0" brushRef="#br1" timeOffset="217238.9657">15662 12971 519 0,'-2'-5'359'0,"1"0"33"16,-4 2-123-16,-2 8-108 15,1 5-42-15,-6 8-60 16,-1 2-19-16,-3 4-25 15,-6 3-6-15,3-4-70 16,1-1-120-16</inkml:trace>
  <inkml:trace contextRef="#ctx0" brushRef="#br1" timeOffset="217618.7168">15472 13261 564 0,'-4'2'336'0,"-1"2"-14"15,-6 8-110-15,-4 6-88 16,-1 5-27 0,0 6-46-16,-6-2-17 15,2 3-20-15,2-6-3 0,3-5-4 16,6-2-2-16,2-8-46 15,1-1-64-15</inkml:trace>
  <inkml:trace contextRef="#ctx0" brushRef="#br1" timeOffset="218140.7089">15238 13331 1004 0,'-3'-4'443'15,"2"-3"-238"-15,1 6-63 16,0 1-85-16,0 0-27 16,1 13-24-16,5 40 2 15,-2-27-2-15,-5 2 0 16,-4 0 2 0,1-6 0-16,1-5 1 15,2-7-2-15,3-6 22 16,4-3 25-16,5-10 43 15,7-2 11-15,5-5-12 16,6 2-25-16,2 6-42 16,-1 2-11-16,1 6-72 15,-5-1-42-15</inkml:trace>
  <inkml:trace contextRef="#ctx0" brushRef="#br1" timeOffset="218757.7394">14321 13072 925 0,'-1'6'381'0,"-2"11"-222"16,3 8-37-16,-3 18-17 15,2 4-24-15,1 10-35 16,1 3-11-16,3-6-18 15,-2-3 1-15,-1-11 4 16,0-6-25 0,-1-16-110-16,-1 0-117 15</inkml:trace>
  <inkml:trace contextRef="#ctx0" brushRef="#br1" timeOffset="218942.2587">14260 13129 988 0,'0'-2'416'0,"9"-4"-230"0,8 6-76 15,19-1-62-15,12-1-10 16,16 2-18-16,5-3 0 16,-5 2-23-16,-11 0-54 15,-16-3-309-15</inkml:trace>
  <inkml:trace contextRef="#ctx0" brushRef="#br1" timeOffset="219142.9036">14340 13333 962 0,'-3'-1'438'0,"6"0"-186"15,4 1-114-15,-7-2-86 16,22 1-15-16,44-1-21 16,-22-1-8-16,-1 3-347 15</inkml:trace>
  <inkml:trace contextRef="#ctx0" brushRef="#br1" timeOffset="219723.6725">14623 13539 389 0,'7'-2'245'0,"6"-6"6"0,4-2-7 16,-3-4-32-16,-4 0-21 15,0 1-40 1,-9 2-13-16,-1-1-30 0,-3 4-18 0,-1 3-35 16,-1 1-19-16,-6 2-22 15,-3 0-6-15,-5 2-3 16,-2 0-5-16,7 7-7 15,0 1-5-15,5 5-6 16,5 3 0-16,5 1 2 16,3 1-3-16,7-4 0 15,3-4 2-15,1-10 5 16,4 1 7-16,-7-4 6 16,1-4 2-16,-5 3 3 15,-2-3 0-15,-2 3-6 16,0 5-2-16,0 6-2 15,-2 4-1-15,1 16 5 16,1-5 3-16,-4 5 2 0,-4 2 3 0,-6-3 2 16,-4 2 2-16,-8-6 7 15,4-3-1-15,-6-17 4 16,1-6-4-16,5-14-13 16,3-6-5-16,6 0-10 15,8 1-6-15,5 7-46 16,7 4-68-16</inkml:trace>
  <inkml:trace contextRef="#ctx0" brushRef="#br1" timeOffset="220442.7363">14808 13623 814 0,'0'3'353'0,"0"3"-199"15,-1-4-56-15,1-2-81 16,0 0-9-16,0 0-6 15,0 8-1-15,2 3-1 0,14 30 0 16,-6-34 2-16,2-4 0 16,2-4 24-16,-3-7 14 15,2-6 21-15,-3 0 2 16,0-2-16-16,-1 2-12 0,-3 2-9 16,-2-2 6-16,-1 3 14 15,-3 2 5-15,0 2-2 16,-3 3-10-16,1 0-18 15,0 2-8-15,2 1-14 16,0 1-2-16,0 0 0 16,0 0-1-16,0 0 3 15,0-1 1-15,0 1-1 0,0 0 1 16,0 0 1-16,0 0 0 16,0 0 1-16,0 0-2 15,0 0 1-15,0 0-1 16,0 0 2-16,0 0 1 15,0 0-3-15,0 0 0 16,0 0 0-16,0 0 0 16,0 0 0-16,0 0 3 15,0 0 0-15,0 0-2 16,3 10-1-16,9 34-1 0,-12-20-2 16,0 2 0-16,0 8 1 15,-2-1 1-15,-1 7 1 16,-4-1 2-16,-6-4 3 15,0-1 2-15,-9-13 6 16,-1-3 2-16,-2-14 7 16,1-4 1-16,3-13-7 15,5-6-5-15,7-5-14 16,6-5 12-16,3-2-132 16,4 0-202-16</inkml:trace>
  <inkml:trace contextRef="#ctx0" brushRef="#br1" timeOffset="220973.7028">14304 12923 803 0,'-5'-4'366'0,"1"1"-176"16,5-2-47-16,10 3-54 15,9-1-26-15,16 5-23 16,5 0-4-16,16 0-15 16,3 4-6-16,-7-3-3 15,-3 1 3-15,-15-1 5 16,-14-3 20-16,-7-2-65 15,-7-3-12-15,-7-2-9 16,-3-2-20-16,-6 1 58 16,0 0 7-16,0 6-7 0,5 4-7 15,4 7 20-15,0 4 12 16,2 4 29-16,1 2 20 16,-1 1 13-16,-2 4 0 15,-1-8-14-15,-3 2-10 16,-1-8 5-16</inkml:trace>
  <inkml:trace contextRef="#ctx0" brushRef="#br1" timeOffset="222051.9226">16016 12461 510 0,'0'-3'331'0,"-3"-3"-39"15,-2-2-58-15,1 5-26 0,3 0-61 16,1 2-27-16,0 1-39 15,0 0-17-15,0 0-24 16,0 0-7-16,0 0-15 16,0 0-1-16,0 0 3 15,0 0 1-15,0 0 4 16,0 0 1-16,0 0-7 16,0 0-6-16,13 6-10 15,41 28-2-15,-19-8-1 16,4 5 1-16,14 7 3 15,5 1-1-15,11 2 3 16,-1-3 1-16,-7-11 4 16,-8-4 1-16,-15-3 1 15,-7-3-14-15,-11-1-66 16,-3 4-63-16</inkml:trace>
  <inkml:trace contextRef="#ctx0" brushRef="#br1" timeOffset="222598.3572">16630 12632 821 0,'-3'0'433'16,"-6"-2"-129"-16,3 3-137 16,0 3-51-16,3 3-68 15,6 8-19-15,3 5-25 16,6 2 0-16,0-1 1 0,0 1 0 15,-1-3 6-15,-6 0 2 16,0 0 9-16,-8 0 16 16,-6-4 17-16,-1 1 4 15,-13-5-4-15,2-2-16 16,-5-4-17-16,3-1-6 16,3-6-6-16,2-1-3 15,14-2-24-15,-3-3-43 0,17 2-154 16</inkml:trace>
  <inkml:trace contextRef="#ctx0" brushRef="#br1" timeOffset="222993.9607">16938 12323 737 0,'-1'0'377'16,"-2"5"-63"-16,-1 10-201 16,0 4-24-16,-4 15-26 15,1 4-16-15,-3 5-27 16,1 5-5-16,1-4-3 15,2-3-1-15,2-11-21 16,-1-7-42-16,4-11-195 16</inkml:trace>
  <inkml:trace contextRef="#ctx0" brushRef="#br1" timeOffset="223181.2611">16923 12288 918 0,'1'-2'409'16,"8"-1"-194"-16,3 3-103 16,15 0-72-16,7 2-16 15,5 0-13-15,2 1-1 16,-4 0 2-16,-2 0-13 16,-6 1-134-16,-1-2-160 15</inkml:trace>
  <inkml:trace contextRef="#ctx0" brushRef="#br1" timeOffset="223384.6562">16904 12514 868 0,'3'0'387'0,"9"0"-154"15,10 6-93-15,12-5-48 16,1 0-23-16,5 2-39 16,-5-3 0-16,-6 2-287 15</inkml:trace>
  <inkml:trace contextRef="#ctx0" brushRef="#br1" timeOffset="223962.3258">17233 12680 402 0,'6'-4'310'16,"2"-3"26"-16,-2-4-94 15,-3 0-35-15,-3-2-67 16,-2-2-33-16,-7 1-43 16,-3 4-15-16,-5 2-18 15,-5 5-9-15,1 8-22 16,2 3-6-16,4 10-7 15,5 1-2-15,4-3 2 16,3 2 0-16,8-4 5 16,4-4 1-16,6-5 6 15,1-5 2-15,-2-6 3 0,-1-2 3 16,-3-2-1-16,0 1 0 16,-2 2-8-16,2 4-4 15,-1 6-6-15,2 7-1 16,0 6 4-16,-2 2 3 15,-4 5 7-15,-3 0 3 16,-5 5 4-16,-8 1 1 16,-6-2 3-16,-5 2 0 15,-5-7 5-15,-2-8 2 0,-4-14-3 16,12-3-4-16,7-10-11 16,7-4-4-16,17-1-15 15,-1-6-3-15,10 0-65 16,7 3-65-16</inkml:trace>
  <inkml:trace contextRef="#ctx0" brushRef="#br1" timeOffset="224329.1074">17420 12737 626 0,'-3'-1'446'15,"-1"0"32"-15,3-1-251 16,1 2-57-16,0 0-84 16,0 0-22-16,0 0-20 15,4 4-1-15,7 12-16 16,27 32-11-16,-30-27-7 16,0-1 17-16,-2-6-88 0,-1-2-61 15,-2-6-361-15</inkml:trace>
  <inkml:trace contextRef="#ctx0" brushRef="#br1" timeOffset="224497.5036">17557 12723 882 0,'-3'-2'446'16,"-9"1"-138"-1,-1 4-119-15,-5 6-99 0,-2 4-36 16,-6 10-32-16,1 0-10 15,-3 2-9-15,5 1-23 16,7-7-159-16,2-2-323 16</inkml:trace>
  <inkml:trace contextRef="#ctx0" brushRef="#br1" timeOffset="225022.0384">16984 12115 771 0,'0'-1'357'0,"2"0"-173"0,2 0-41 15,-4 1-47-15,0-1-20 16,22 0-7-16,37 1-5 15,-14-3-27-15,6 2-9 16,0-1-14-16,1 2 0 16,-10 5-20-16,-9 1-33 15,-10 3-127-15,-5-3-127 16</inkml:trace>
  <inkml:trace contextRef="#ctx0" brushRef="#br1" timeOffset="225193.7381">17330 12054 665 0,'-1'3'305'0,"1"-1"-145"0,1 0-54 0,-1-2-55 32,0 0-6-32,6 4 17 15,8-1 18-15,26 43 41 16,-32-24 21-16,-9-2 18 16,-6 5-9-16,-8-1-53 15,-2 2-26-15,-8 0-61 16</inkml:trace>
  <inkml:trace contextRef="#ctx0" brushRef="#br1" timeOffset="248640.2274">15633 13045 525 0,'0'0'340'16,"-3"0"-14"-16,-1 1-171 15,3-1-48-15,0 0-69 16,0 0-21-16,1 0-18 15,0 0 0-15,0 0 20 16,0 0 19-16,0 0 34 16,0 0 13-16,0 0 3 15,2 7-11-15,3 10-29 16,13 28-15-16,-6-24-28 0,2 4-6 16,7-1-11-16,7 1 10 15,11-6 6-15,5-5 5 16,7-8 9-16,2-5-8 15,-2-8 1-15,-2-2 3 16,-15-3 3-16,-9 4 23 16,-13 5-134-16</inkml:trace>
  <inkml:trace contextRef="#ctx0" brushRef="#br1" timeOffset="249515.3939">15717 13391 568 0,'-4'-3'387'15,"-3"2"-21"-15,-1 1-153 16,0 1-62-16,-3 4-88 0,0 3-29 16,-1 5-26-16,2 0-7 15,6 6-5-15,2-3 0 16,2 1-1-16,5-2 0 16,-2-1-1-16,5 0 0 15,3-5-2-15,-1 0-1 16,5-4 1-16,0-3 2 15,3-4 4-15,-1-5 3 16,0-6 6-16,-6-2 4 16,-6-4 7-16,-5-3 1 0,-9-2 2 15,-4-4-1-15,-5-1 22 16,-4-2 5-16,1 8 13 16,-1 5-2-16,6 14-31 15,6 6-13-15,5 10-26 16,6 1-7-16,11-2-2 15,-1 0 2-15,8-6 8 16,1 0 4-16,6-6-65 16,4-4-343-16</inkml:trace>
  <inkml:trace contextRef="#ctx0" brushRef="#br0" timeOffset="267211.1701">2305 13811 570 0,'-10'-12'392'0,"-7"-10"0"16,-7 2-136-16,-6 6-33 16,-4 10-83-16,-2 7-38 15,-1 26-75-15,6 14-31 16,14 27-33-16,6 7-2 15,20 11 10-15,5-4 9 0,13-16 14 16,7-8 3-16,12-31 1 16,8-17 3-16,5-35 41 15,-2-18 46-15,-13-25 72 16,-10-8 21-16,-31 2 2 16,-17 3-32-16,-25 11-68 15,-10 6-27-15,0 16-84 16,7 13-72-16,16 21-209 15</inkml:trace>
  <inkml:trace contextRef="#ctx0" brushRef="#br0" timeOffset="267492.1954">2590 14022 1089 0,'2'5'495'16,"0"5"-229"-16,-6 6-61 16,0 17-82-16,-5 6-45 15,3 9-44-15,7 2-16 16,7-10-9-16,10-7-3 15,8-18-9-15,3-7-9 0,7-10-546 16</inkml:trace>
  <inkml:trace contextRef="#ctx0" brushRef="#br0" timeOffset="267922.5256">3495 14087 1140 0,'-16'5'518'0,"-14"7"-260"0,-2 7-128 16,6 7-44-16,10 9-65 16,10-3-15-16,16 4-9 15,8-4 1-15,15-3 2 16,-1-8 3-16,-2-10 9 16,-3-9 4-16,-10-10 16 15,-3-9 7-15,-4-12 12 16,-3-11 3-16,-10-14-6 15,-8-6 4-15,-5-9-11 16,0-3-7-16,1-1-14 16,5 3-15-16,10 10-17 15,2 7-10-15,19 21 29 0,8 8-110 16,13 17-189-16</inkml:trace>
  <inkml:trace contextRef="#ctx0" brushRef="#br0" timeOffset="268234.952">3714 14135 1024 0,'-5'1'458'15,"-1"4"-212"-15,-1 12-150 16,1 4-42-16,3 10-33 16,3-1-9-16,9 3-9 15,4-4 3-15,7-4 3 16,3-7 3-16,8-13 36 16,1-5 9-16,2-16 49 15,-1-3 15-15,-11-6-11 16,-5-5-11-16,-9-1-44 0,-5 1 2 15,-7 7-156-15,-3 2-55 16</inkml:trace>
  <inkml:trace contextRef="#ctx0" brushRef="#br0" timeOffset="268719.2146">4065 14135 844 0,'2'1'424'15,"-1"4"-139"-15,6 10-99 16,4 9-28-16,1 10-28 15,1 7-16-15,-2 9-41 0,-1-5-20 16,1-8-24-16,-2-11-6 16,2-20 6-16,1-8 6 15,1-21 3-15,-1-12 2 16,1-8-11-16,-4-5-9 16,2 5-13-16,2 8 5 15,5 9-120-15,6 9-75 16,9 11-418-16</inkml:trace>
  <inkml:trace contextRef="#ctx0" brushRef="#br0" timeOffset="268969.1696">4624 14185 871 0,'2'9'494'0,"-2"8"-75"16,-7 4-96-16,-9 6-117 16,-3-1-56-16,-3 1-70 15,-2-3-27-15,4-8-22 16,-1-4-4-16,-5-12-19 15,4-3-10-15,0-7-20 16,5-4-8-16,9-2-5 16,7-1-1-16,8-2 0 15,4 3 3-15,11 6 10 16,4 4 2-16,-2 8 21 16,5 6 5-16,-8 7 13 15,-1 8 6-15,-3 6-7 16,-7-1-2-16,-2 1-21 15,-5-5-76-15</inkml:trace>
  <inkml:trace contextRef="#ctx0" brushRef="#br0" timeOffset="269109.7451">4487 14010 1427 0,'0'-6'614'0,"-2"-4"-325"0,1 10-228 15,1 2-5-15,8 12-234 16</inkml:trace>
  <inkml:trace contextRef="#ctx0" brushRef="#br0" timeOffset="269312.8308">4713 14040 1612 0,'1'3'628'0,"3"10"-437"15,4 4-64-15,6 15-71 16,2 12-16-16,2 15-25 16,-1 8-6-16,-7 7-4 15,-2 1 0-15,-6-10 1 16,-1-8 0-16,1-8 7 16,-2-8-27-16,0-6-80 15,0-3-67-15</inkml:trace>
  <inkml:trace contextRef="#ctx0" brushRef="#br0" timeOffset="269453.4634">4803 14441 1433 0,'5'-5'574'0,"5"-3"-346"0,16 1-170 16,7 1-27-16,4 3-1 15,-1 2-90-15</inkml:trace>
  <inkml:trace contextRef="#ctx0" brushRef="#br0" timeOffset="269945.8018">5201 14153 1173 0,'-13'-6'544'16,"-12"-5"-242"-16,-2 2-90 0,5 3-110 15,5 6-43-15,7 3-53 16,4 1-14-16,6 8-17 16,3-1-3-16,11 0 3 15,7 3 7-15,3-6 10 16,2-5 7-16,-8-2 6 0,-2-1 5 16,-9 0 3-16,-6 0-3 15,-9 2-2-15,-9 1-2 16,-12 6-5-16,-2 5-1 15,6 7-7-15,5 4-4 16,11 0-2-16,10 2 0 16,9-4 1-16,8-4 3 15,8-11 4-15,2-6 3 0,-1-11 7 32,1-9 5-32,-1-6 4 15,-4-4 2-15,-1-6 2 16,-5 2-2-16,-3 3-5 15,-2 6-1-15,-2 10-2 0,-2 5-4 16,0 8-3-16,-2 2-2 16,3 8-6-16,2 2 2 15,-3 10 2-15,2 0 1 16,-5 6 1-16,1-2 3 16,-1 1 16-16,-4-2 2 15,2-5 33-15,4-4 347 16</inkml:trace>
  <inkml:trace contextRef="#ctx0" brushRef="#br0" timeOffset="270430.2028">5609 14121 570 0,'7'6'355'15,"13"12"47"-15,1 5-171 0,1 0-52 16,-4 3-21-16,-15-3-35 16,-3 0-9-16,-4-7-13 15,-11-4-10-15,-9-11-30 16,0-6-16-16,0-1-71 16,8 0-69-16,11 6-216 15</inkml:trace>
  <inkml:trace contextRef="#ctx0" brushRef="#br0" timeOffset="270789.1683">6262 14261 918 0,'0'8'442'0,"0"13"-196"16,-2 3-77-16,-2 0-45 15,-1-2-62-15,2-7-22 16,3-10-12-16,0-9 1 16,0-13-3-16,3-5-3 15,1-11-12-15,3-4-5 0,8 2-9 16,3-1-3-16,13 8 10 15,-1 6 15-15,-1 14 38 16,0 8 9-16,-14 12-5 16,2 10-10-16,-4 9-32 15,-9 2-5-15,4 5-25 16,-3 0-58-16</inkml:trace>
  <inkml:trace contextRef="#ctx0" brushRef="#br0" timeOffset="271226.746">6775 14376 555 0,'1'-4'404'15,"3"-3"-18"-15,-1-4-105 16,-6-2-41-16,-1-5-76 16,-3-1-16-16,-4-7-32 0,-2 4-8 15,-6 0-24-15,-3 5-19 16,-1 10-33-16,1 6-25 15,2 10-34-15,11 7-9 32,5-7-1-32,0-1 8 0,0 33 12 0,5-2 6 15,14-2 6-15,5-23 1 16,3-14 5-16,2-7 5 16,1-11 5-16,-2-7 2 15,-5 0 1-15,-6 0 0 0,-7 7-3 16,-4 8-2-16,-7 10-11 15,-2 6-5-15,2 10-7 16,2 7-1-16,10 4 5 16,5 0 1-16,14 0 5 15,-2-7 2-15,3-8 3 16,2-9 12-16,-10-12 53 16,6-8 32-16,-6-11 38 15,-4-2-1-15,-7-2-40 16,-5 0-33-16,-8 8-73 15,-3 4-48-15</inkml:trace>
  <inkml:trace contextRef="#ctx0" brushRef="#br0" timeOffset="271851.3852">8069 14176 557 0,'-7'16'361'0,"-6"10"14"15,-8 9-148-15,-5 3-40 16,-2-1-69-16,-2-5-47 15,-2-13-29-15,4-8-3 16,0-18-2-16,1-7-3 16,12-11-15-16,-2-5-3 15,13-3-7-15,5 3 8 0,11 4 15 16,9 8 3-16,5 12 9 16,0 6-6-16,-2 17 1 15,2 10-2-15,4 11-7 16,0 5-5-16,3-2 29 15,-2-4-82-15</inkml:trace>
  <inkml:trace contextRef="#ctx0" brushRef="#br0" timeOffset="272148.1714">8419 14238 1112 0,'-12'-5'550'16,"-12"-6"-215"-16,0 2-131 16,1 0-50-16,-2 6-85 0,2 3-32 15,1 9-44 1,6 6-11-16,7 11-8 0,7 2 3 16,7 2 8-16,12-3 5 15,5-6 5-15,-10-14 5 31,-5-4 5-31,0 2 7 0,14-1 20 0,-10-5 2 16,-11-5-1-16,-11-2-6 16,-3 3-32-16,-1 0-54 0,6-1-325 15</inkml:trace>
  <inkml:trace contextRef="#ctx0" brushRef="#br0" timeOffset="272491.8399">8425 14199 1255 0,'12'-7'612'16,"6"-6"-232"-16,7 7-197 16,2 6-58-16,-6 8-67 15,-2 7-15-15,-13 8-20 16,-3 6-7-16,-7 7-9 16,-5 0-1-16,2-2-24 15,1-4-24-15,3-14-50 16,1-4-2-16,2-17 14 15,4-4 22-15,5-9 45 16,4-4 4-16,1-2 8 16,2-3 1-16,-1 3 1 0,-1 3 1 15,-8 7 3-15,-2 6 0 16,-7 8 7-16,-6 4 10 16,-1 6 14-16,-1 3 6 15,4 3-5-15,5 1-10 16,3 0-21-16,6 2-4 15,10-1-4-15,7 1 27 16,9-1-148-16,-1-3-123 16</inkml:trace>
  <inkml:trace contextRef="#ctx0" brushRef="#br0" timeOffset="272944.1496">9028 14387 1008 0,'0'-10'440'15,"-1"-9"-227"-15,0-3-28 16,-3 2-47-16,-3-3-14 16,-11-1-20-16,-6-1-5 15,-5 2-29-15,-3 4-16 16,5 11-27-16,6 8-18 16,8 12-22-16,1 6-8 0,4 9-2 15,6 3 3-15,8 0 9 16,8-2 5-16,9-7 6 15,0-5 2-15,2-9 6 16,2-8 4-16,-3-9 9 16,0-6 1-16,-9-6 3 15,-3 0-5-15,-4 2-8 16,-4 4-4-16,-4 9-12 16,-2 5-5-1,-2 10-4-15,0 6-3 16,4 5 5-16,4 3 3 15,9-1 5-15,2-3 2 16,8 0 6-16,4-6 11 16,2-9 19-16,4-3 10 0,-1-13 14 15,-2-4 0-15,-7-6-11 16,-2 0-8-16,-11-4-22 16,-3 1-36-16,-6 5-144 15,-3-5-104-15</inkml:trace>
  <inkml:trace contextRef="#ctx0" brushRef="#br0" timeOffset="273069.1723">9145 13914 1381 0,'-7'-2'670'0,"-2"-1"-267"16,1 3-141-16,5 8-181 16,6 7-42-16,7 11-53 15,7 3-408-15</inkml:trace>
  <inkml:trace contextRef="#ctx0" brushRef="#br0" timeOffset="273517.618">9462 14203 925 0,'2'-2'434'0,"3"2"-175"16,2 6-57-16,3 11-70 15,3 5-33-15,-2 8-28 16,1 6-12-16,-1-5-10 16,-3-5-8-16,-1-7-16 15,3-8 7-15,-2-13 18 16,4-6 3-16,2-16 0 15,1-5-10-15,-1-5-23 16,0 1-6-16,0 8 24 16,1 2-70-16,0 9-156 15</inkml:trace>
  <inkml:trace contextRef="#ctx0" brushRef="#br0" timeOffset="274189.4788">9788 14168 1118 0,'7'4'437'0,"8"4"-313"0,5-3-11 15,10-6-41-15,3 1-24 16,1-6-22-16,-4-2 0 16,-10-2 4-16,-5-2 0 15,-7 2-2-15,-3-1-3 0,-6 4-11 16,-5 2-6-16,-6 5-16 15,-1 4-6-15,-3 15-4 16,-3 0 1-16,6 16 4 16,3 1 2-16,4 0 4 15,6 5 1-15,8-8 2 16,7-5 1-16,10-10 2 16,6-5 1-16,3-14 4 15,1-5 1-15,5-11-13 16,-1-4-9-16,6-2-2 15,0 0 1-15,-9 4 11 16,-7 5 7-16,-19 10 24 16,-6 5 14-16,-12 11 22 15,-4 5 8-15,-11 4-13 16,0 1-9-16,-7-7-13 16,-1-5-1-16,5-11-3 15,1-8-5-15,11-10-14 0,4-4-9 16,10-1-12-16,6-3-4 15,9 6 0-15,2 4-1 16,4 14-7-16,-1 4 7 16,5 18 11-16,-3 5 6 15,-1 9 18-15,4 1-4 16,-2-4 2-16,3-5-1 16,2-14 2-16,-2-9 5 15,2-17 5-15,-4-8 3 0,-2-10-1 16,0-1-3-16,-6-5-4 15,-1 4-5-15,-6 6 13 16,0 7 7-16,-6 16-4 16,-1 6 2-16,-1 18-17 15,1 2-10-15,2 13-2 16,3-1-2-16,6-1-48 16,3-3 392-16</inkml:trace>
  <inkml:trace contextRef="#ctx0" brushRef="#br0" timeOffset="274704.8184">11460 14101 885 0,'-13'-1'486'16,"-10"-3"-107"-16,-3 9-223 16,-1 6-46-16,5 11-90 15,5 7-23-15,5 8-14 16,11 1-2-16,8 1 4 15,10-4 4-15,15-15 11 16,1-2 9-16,4-18 24 16,-4-5 23-16,-11-9 37 15,-9-5 7-15,-18-3-7 16,-11-1-20-16,-15 7-46 0,-1 5-15 16,4 5-27-16,7 2-51 15,17 3-275-15</inkml:trace>
  <inkml:trace contextRef="#ctx0" brushRef="#br0" timeOffset="274853.3394">11598 14161 1236 0,'13'0'548'0,"15"0"-294"16,4 0-63-16,0 3-102 31,-4 1-38-31,-2-2-30 0,-6 0-13 16,-3-2-119-1,2-1-117-15</inkml:trace>
  <inkml:trace contextRef="#ctx0" brushRef="#br0" timeOffset="274994.1392">11723 14186 996 0,'0'10'427'15,"-4"13"-222"-15,4 3-31 16,4 3-55-16,0 2-25 0,3-4-47 15,1 0-16-15,6-9-69 16,-9-3-97-16</inkml:trace>
  <inkml:trace contextRef="#ctx0" brushRef="#br0" timeOffset="275275.1217">12095 14262 509 0,'1'-9'370'16,"-1"-7"29"-16,-7-2-127 16,-8 3-31-16,-8 6-62 15,-2 1-35-15,-2 9-73 16,3 5-28-16,3 8-38 16,5 3-8-16,8 7-11 15,7 2-1-15,9 1 3 16,6-1 3-16,14-7 6 0,4-5 5 15,6-14 27-15,-3-7 14 16,-7-12 20-16,-6-4 6 16,-18-5-12-16,-5 3-13 15,-24 3-42-15,-9 2 406 16</inkml:trace>
  <inkml:trace contextRef="#ctx0" brushRef="#br0" timeOffset="276946.5354">2310 15074 549 0,'-12'0'353'0,"-18"-1"17"0,-3 3-67 16,-14 7-79-16,5 6-44 16,5 13-89-16,6 4-45 15,17 10-56-15,2 1-9 16,18 2-7-16,10-1 1 15,18-12 7-15,11-6 2 16,9-22 10-16,-1-7 6 16,-12-18 23-16,-9-4 12 15,-24-3 38-15,-14 2 10 0,-22 5-9 16,-9 5-11-16,-6 11-42 16,-1 2-16-16,11 4-84 15,12 3-108-15</inkml:trace>
  <inkml:trace contextRef="#ctx0" brushRef="#br0" timeOffset="277212.0976">2527 15168 741 0,'0'-4'446'16,"3"-2"-72"-16,-6 7-169 15,2-1-57-15,0 0-86 16,-3 19-28-16,-5 38-17 0,8-27-6 16,8-1-8-16,7-3 3 15,4-6 14-15,14-8 11 16,1-12 16-16,-1-4 9 16,1-9 9-16,-8-2 0 15,-10-2-3 1,-6-5-6-16,-9 0-49 0,-6-2-72 15</inkml:trace>
  <inkml:trace contextRef="#ctx0" brushRef="#br0" timeOffset="277337.2382">2621 14979 1070 0,'0'0'567'0,"-3"-6"-149"16,-1 6-145-16,4 0-169 15,0 0-55-15,0 0-72 16,8 2-86-16</inkml:trace>
  <inkml:trace contextRef="#ctx0" brushRef="#br0" timeOffset="277672.8204">3054 15188 1193 0,'-4'-2'520'0,"-10"-1"-280"15,-2 4-51-15,-3 9-109 16,-3 5-34-16,4 8-49 16,3 4-12-16,7 10-4 15,10-1 0-15,15-3-1 16,4-5 4-16,10-12 5 15,0-7 16-15,-3-9 31 16,-4-1 14-16,-11-7 44 16,-7 0-1-16,-12-2-10 15,-6-2-12-15,-6-4-58 16,2-3-56-16,2-6-208 16</inkml:trace>
  <inkml:trace contextRef="#ctx0" brushRef="#br0" timeOffset="277875.8966">3188 15228 857 0,'13'-4'426'0,"19"-8"-154"16,11-2-93-16,10-1-84 16,1 3-32-16,-7 4-25 15,-9 4-10-15,-15 4-16 16,-7 2-12-16,-6 4-93 15,-2 1-103-15</inkml:trace>
  <inkml:trace contextRef="#ctx0" brushRef="#br0" timeOffset="277985.4124">3455 15167 780 0,'-2'7'430'0,"-1"12"-52"15,-3 4-155-15,2 7-102 16,-2 5-29-16,0 3-48 15,4-2-16-15,2-4-73 16</inkml:trace>
  <inkml:trace contextRef="#ctx0" brushRef="#br0" timeOffset="278407.0149">3578 15257 806 0,'1'-3'405'0,"8"-1"-116"15,6 6-41-15,7 9-77 16,4 5-23-16,-4 6-55 15,-4-1-19-15,-8 4-35 16,-5 0-7-16,-5-5-4 16,-5-5 3-16,-2-8 8 15,0-9-12-15,0-11-38 16,5-3-16-16,8-11-23 16,3 2 4-16,12 3 22 15,1 3 7-15,3 10 5 16,2 5-3-16,-3 5 24 15,-1 7 9-15,-7 8 10 16,-2 2 7-16,-6 7-15 16,-4-2-6-16,-4 1-6 15,0-1-41-15,-1-6-430 0</inkml:trace>
  <inkml:trace contextRef="#ctx0" brushRef="#br0" timeOffset="278643.8303">4057 15194 956 0,'4'-1'568'16,"-4"-2"-12"-16,2 12-378 16,-2 11-50-16,1 16-57 15,4 9-6-15,-3 16-27 16,-1 1-8-16,2 7-15 15,-2-1-4-15,3-2-6 16,3-1 16-16,-2-11-97 16,-1-7-66-16</inkml:trace>
  <inkml:trace contextRef="#ctx0" brushRef="#br0" timeOffset="278792.0854">4123 15467 1449 0,'2'-6'533'16,"9"-5"-434"-1,6 1-61-15,12 5-46 16,7 0-75-16</inkml:trace>
  <inkml:trace contextRef="#ctx0" brushRef="#br0" timeOffset="279041.654">4536 15357 1315 0,'-7'7'544'0,"-5"11"-332"0,1 2-47 15,-8 2-66-15,1-1-35 16,-3-8-37-16,-3-6-15 16,1-9-37-16,1-4-19 15,1-11-24-15,7 0 1 16,10-5 23-16,4-2 9 15,15 6 15-15,4 1 10 16,8 14 30-16,4 6 19 0,-3 16 26 16,-1 2 1-16,-4 6-11 15,-3 3-10-15,-9-7-12 16,1-1 25-16</inkml:trace>
  <inkml:trace contextRef="#ctx0" brushRef="#br0" timeOffset="279760.2308">5579 15178 671 0,'-15'-6'348'0,"-16"-1"-64"15,-2 5-82-15,-1 10-69 16,3 11-24-16,10 15-71 16,3 5-18-16,13 12-34 15,10 0-4-15,12-1 7 16,8-7 6-16,7-16 6 15,1-7 4-15,0-11 7 0,-3-9 3 16,-4-6-18-16,-9-4-11 16,-9-10-9-16,-3 3-4 15,-10-2 18-15,-1 4 4 16,-4 15-14-16,0 9 7 16,5 24 0-16,-2 6 5 15,2 17 18-15,2 6-7 16,-3-1 2-16,0 1 0 15,6-6 3-15,0-13 3 16,5-11 3-16,1-10-2 0,0-22-63 16,3-9-187-16</inkml:trace>
  <inkml:trace contextRef="#ctx0" brushRef="#br0" timeOffset="280206.1871">6037 15295 938 0,'-7'10'414'0,"-8"17"-206"16,-2 2-28-16,-4-2-76 15,4 0-24-15,-4-11-35 16,0-7-8-16,-4-17-8 16,-3-8-7-16,6-9-33 15,2-4-11-15,14 2-15 16,6 2 0-16,11 8 10 15,6 3-5-15,5 13 2 16,1 3 0-16,2 15 16 16,1 6 12-16,1 7 11 15,0 5 6-15,0-5-4 16,-5-1 0-16,3-11 0 16,-3-5 1-16,0-10 8 15,-1-7 3-15,-5-11 5 16,-4-8 2-16,-5-12-5 15,-2-1-2-15,-3 3-9 16,4 3-6-16,-1 13-3 16,0 9-5-16,-3 10-1 0,0 9 2 15,2 15-2-15,3 4 2 16,3 6 2-16,-1-2 1 16,0-6-14-16,-2-5-48 15,-2-13-298-15</inkml:trace>
  <inkml:trace contextRef="#ctx0" brushRef="#br0" timeOffset="280344.959">6199 14995 1081 0,'-3'-9'593'31,"-6"-7"-69"-31,3 9-407 0,6 5-65 0,4 9-135 16,8 1-85-16</inkml:trace>
  <inkml:trace contextRef="#ctx0" brushRef="#br0" timeOffset="280563.4316">6402 15261 1171 0,'1'8'473'0,"9"15"-292"16,1 2-56-16,2 5-37 15,5 2-28-15,-2-6-34 16,1-7-17-16,-1-8 74 16,-4-10 22-16,1-12 43 15,1-8 18-15,-3-12-62 0,0-3-23 16,-4 3-45-16,-2 2-28 16,0 9 11-16</inkml:trace>
  <inkml:trace contextRef="#ctx0" brushRef="#br0" timeOffset="280907.1001">7010 15323 695 0,'-4'-9'406'0,"-8"-12"-43"15,-7-1-45-15,-4 6-81 16,-5 2-41-16,2 13-81 16,-2 4-38-16,5 16-67 15,6 7-16-15,11 9-13 16,7 3 4-16,17 1 16 15,2-8 9-15,7-12 32 16,1-10 14-16,-5-11 9 16,-3-8 5-16,-7-7-10 0,-6-5-13 15</inkml:trace>
  <inkml:trace contextRef="#ctx0" brushRef="#br0" timeOffset="281391.3639">7163 15251 980 0,'6'-2'487'0,"5"1"-170"15,1 10-155-15,-2 5-39 16,0 14-47-16,0 0-16 16,3 1-10-16,-1 0-8 15,6-11-9-15,-3-8 6 16,0-16 16-16,2-8 2 15,-3-15-5-15,2-1-12 16,-4 5-23-16,-3 1-2 16,-3 13-126-16,1 6-97 15</inkml:trace>
  <inkml:trace contextRef="#ctx0" brushRef="#br0" timeOffset="282094.3243">7529 15221 1068 0,'2'5'396'0,"9"0"-302"15,8 0-25-15,17 2-4 16,4-2-18-16,5-2-17 16,-6-2-5-16,-10-1 2 15,-14-1 9-15,-13-3 5 16,-3-1-3-16,-15-1-9 15,0 4-10-15,-6 5-13 16,-3 3-5-16,0 10-3 16,5 2-4-16,6 6 1 0,3 6 1 15,11 0 2-15,1 2 2 16,11-1-1-16,6-2 1 16,9-6 1-16,5-3 2 15,9-17 4-15,-2-7-5 16,3-15-26-16,-3-9-8 15,-4-7-7-15,-1-2 6 16,-4 2 27-16,-2 5 5 0,-8 15 26 16,-5 8 7-16,-11 17 13 15,-6 7 3-15,-6 13-20 16,-2 4-5-16,-5 3-10 16,-1-6-1-16,-1-8 6 15,-2-8 7-15,2-13 8 16,2-7 0-16,-3-13-10 15,6-2-9-15,9-7-18 16,2 2-7-16,12 4-7 16,1 3-4-16,3 13 8 15,4 5 8-15,2 15 11 16,-1 9 12-16,2 6 8 16,1-1 0-16,0-5 2 15,0-9-4-15,0-10 1 16,1-5 6-16,-3-11 6 15,-2-6 3-15,-2-7-5 16,-2-3-7-16,-3-5-10 16,0-1-6-16,0 6-9 0,-1 4-4 15,1 14-6-15,-1 10 3 16,-2 13 14-16,-3 7 8 16,4 10 7-16,0 4 0 15,3-7-6-15,-3-2 0 16,1-8 54-16</inkml:trace>
  <inkml:trace contextRef="#ctx0" brushRef="#br0" timeOffset="282578.592">9216 15183 774 0,'-17'7'441'0,"-14"5"-58"16,-1 10-231-16,3 2-48 15,10 8-75-15,10 4-17 16,13 3-22-16,11 1-1 15,15-6 6-15,6-8 3 0,8-14 10 16,2-6 7-16,-14-17 43 16,-5-5 21-16,-18-7 30 15,-9-5 6-15,-12 4-35 16,-16 5-22-16,-10 7-38 16,-5 3-14-16,8 7-38 15,8 2-64-15</inkml:trace>
  <inkml:trace contextRef="#ctx0" brushRef="#br0" timeOffset="282766.0693">9344 15251 865 0,'6'-3'427'0,"16"-2"-112"0,6-1-162 16,20 2-54-16,2-1-29 15,-2 2-34-15,1 0-12 16,-11 2-25-16,-4 1-46 16,-10-2-288-16</inkml:trace>
  <inkml:trace contextRef="#ctx0" brushRef="#br0" timeOffset="282922.5956">9508 15266 703 0,'-3'8'394'0,"0"14"-39"16,2 2-126-16,6 5-74 16,4 5-39-16,4-5-59 15,-1-2-16-15,3-6-64 16,0-6-56-16</inkml:trace>
  <inkml:trace contextRef="#ctx0" brushRef="#br0" timeOffset="283203.4496">9871 15383 982 0,'-1'-8'416'0,"-8"-8"-218"16,0-3-28-16,-6 1-37 15,-2 0-21-15,4 7-51 0,-1 5-29 16,-2 8-39-16,3 8-14 15,3 10-5-15,3 5 4 16,10 3 14-16,8 5 7 16,8-9 12-16,6-8 9 15,5-7 20-15,-4-11 17 16,-5-11 24-16,-2-1 9 0,-12-11-2 16,-9-1-17-16,-14-1-26 15,-5 4-41-15</inkml:trace>
  <inkml:trace contextRef="#ctx0" brushRef="#br0" timeOffset="283791.7749">10777 15222 661 0,'-7'0'390'0,"-1"2"-52"15,-8 7-144-15,-1 6-49 16,-3 11-69-16,2 10-27 0,8 10-43 16,7 1-9-16,15-2 1 15,5-8 2-15,13-16 10 16,0-6 6-16,-1-15 20 15,-10-5 17-15,-9-12 17 16,-8-5 3-16,-12-7-13 16,-4 3-19-16,-10 4-24 15,-5 2-10-15,1 9-48 16,6 2-57-16</inkml:trace>
  <inkml:trace contextRef="#ctx0" brushRef="#br0" timeOffset="284010.1735">10873 15326 972 0,'7'-1'452'0,"9"5"-173"0,6 8-115 16,15 16-81-16,2 9-13 15,7 12-31-15,-1 1-5 16,-4 5-9-16,-5-2-4 15,-9-8-22-15,-3-4 17 16,-4-16-101-16,-5-7-83 16</inkml:trace>
  <inkml:trace contextRef="#ctx0" brushRef="#br0" timeOffset="284166.5368">11215 15354 1256 0,'-12'8'518'0,"-17"14"-322"16,-2 6-41-16,-10 13-72 16,0 7-20-16,-9 11-30 15,-5 5-8-15,5-1 33 16,6-3-75-16,15-9-252 16</inkml:trace>
  <inkml:trace contextRef="#ctx0" brushRef="#br0" timeOffset="284521.6016">11285 15345 1029 0,'4'-3'477'0,"2"0"-198"16,3 4-106-16,0 7-58 15,-4 5-39-15,0 4-34 0,-5 4-6 16,-4-4-12-16,3-3-4 16,-5-7-5-16,6-6-1 15,7-8-7-15,5-7-6 16,11-3-2-16,-2-5-2 31,4 5-1-31,-3 5 0 0,-4 10-3 0,0 5 1 16,-7 17 9-16,-2 4 4 15,-5 6 7-15,-4 3 1 0,0-6-4 16,0-1-4-16,2-8-129 16,3-6-132-16</inkml:trace>
  <inkml:trace contextRef="#ctx0" brushRef="#br0" timeOffset="284662.5247">11444 15048 1601 0,'-3'4'583'0,"-2"7"-487"31,1 3-54-31,2 12 400 16</inkml:trace>
  <inkml:trace contextRef="#ctx0" brushRef="#br0" timeOffset="285078.5844">11741 15221 1127 0,'-3'4'525'0,"-3"8"-184"0,5 22-230 16,-2 12-41-16,3 22-18 15,0 7-2-15,3 3-13 16,1 0-7-16,0-12 8 16,-1-8-48-16,-2-16-75 15,-1-11-60-15</inkml:trace>
  <inkml:trace contextRef="#ctx0" brushRef="#br0" timeOffset="285219.1677">11776 15462 1152 0,'9'-2'404'0,"15"-5"-353"16,6-1-39-16,13 5-140 15</inkml:trace>
  <inkml:trace contextRef="#ctx0" brushRef="#br0" timeOffset="285500.3691">12313 15339 1167 0,'-7'9'499'15,"-13"12"-295"-15,-3 2-31 16,-3 3-95-16,1 0-29 0,-2-1-28 15,-1-5-1-15,0-12 2 16,-4-7-4-16,4-14-7 16,1-3-7-16,11-6-15 15,3-1-3-15,16 1-8 16,6 0-3-16,10 9 6 16,8 5 8-16,7 8 22 15,2 10 10-15,-6 12 12 16,-3 2 0-16,-12 3-11 15,-1 0-3-15,-3-5-1 16,4-1-10-16,5-4-53 16</inkml:trace>
  <inkml:trace contextRef="#ctx0" brushRef="#br0" timeOffset="285632.796">12597 15530 1239 0,'0'1'602'16,"-3"-1"-198"-16,2 4-175 15</inkml:trace>
  <inkml:trace contextRef="#ctx0" brushRef="#br0" timeOffset="298954.9522">2397 16270 665 0,'-4'-6'395'16,"-9"-7"-65"-16,-14 0-101 16,-10-1-42-16,-14 2-35 15,-6 0-24-15,3 7-49 16,4 5-26-16,16 17-68 15,7 6-24-15,19 16-21 16,9 9 1-16,21 1 22 16,8-5 15-16,19-12 15 15,5-7 4-15,-1-16 6 16,1 2 4-16,-19-11 10 16,-11-1 6-16,-18-1 17 0,-12 1 0 15,-22 4-3-15,-10 6-6 16,-14-1-18-16,-7 0-2 15,4 7-7-15,5-3-8 16,15 13-23-16,11 7-9 16,12 7-6-16,12 4 8 15,13-1 16-15,9-1 8 16,16-8 11-16,5-4 1 16,13-7 4-16,1-10-10 15,3-10-254-15</inkml:trace>
  <inkml:trace contextRef="#ctx0" brushRef="#br0" timeOffset="299376.7515">2727 16647 492 0,'-5'-4'359'16,"-5"-5"20"-16,-12 4-144 15,-5 0-42-15,-8 3-42 16,0 3-29-16,1 8-64 16,0 5-32-16,16 15-60 15,3 6-8-15,15 10 6 0,8 3 9 16,11-1 17-16,4-5 7 15,6-16 3-15,1-5-3 16,0-21-4-16,2-2 1 16,-5-14 8-16,-7-7 7 15,-10-3 11-15,-8 3 5 16,-5 2-2-16,-5 8 6 0,0 14-4 16,-2 11 3-16,5 26 1 15,-2 13-8-15,-2 17-1 16,-2 5-6-16,5 3-4 15,5-8-1-15,12-17-93 16,8-14-191-16</inkml:trace>
  <inkml:trace contextRef="#ctx0" brushRef="#br0" timeOffset="299720.4078">3156 16680 627 0,'-4'2'396'0,"-4"12"-10"0,-4 3-83 15,-8 8-107-15,-3 8-60 16,-2-4-72-16,-2-3-21 15,-2-11-6-15,3-10-5 16,-4-12-23-16,2-6-15 16,8-4-37-16,8-3-5 15,14-1 3-15,8 1 6 16,11 5 37-16,1 7 14 16,6 12 16-16,-2 9 10 0,-6 17-4 15,1 8-5-15,-8 6-3 16,0 0-1-16,6-8-14 15</inkml:trace>
  <inkml:trace contextRef="#ctx0" brushRef="#br0" timeOffset="300263.4444">3254 16864 465 0,'3'5'299'0,"10"3"24"0,2 0-107 15,13-2-45-15,3-4-34 16,6-5-46-16,-1-4-1 15,-7-7-3-15,-5-5-10 16,-14-5-11-16,-7 0-7 0,-5-4-20 16,-9 1-6-16,-6 1-16 15,-1 5-8-15,-6 13-24 16,-1 8-12-16,6 23-12 16,1 9-2-16,6 19 8 15,1 9 6-15,7 13 17 16,3 1 6-16,4 0 8 15,6-2 1-15,7-10 1 16,1-4 1-16,0-18 43 16,4-8-78-16</inkml:trace>
  <inkml:trace contextRef="#ctx0" brushRef="#br0" timeOffset="300482.1524">3663 16649 1046 0,'-7'10'477'0,"-3"6"-214"16,-1 20-137-16,7 12-19 16,6 16-40-16,1 6-13 15,8 1-19-15,-3-3-10 16,0-11-30-16,-1-9-48 0,1-14-93 15,0-8-409-15</inkml:trace>
  <inkml:trace contextRef="#ctx0" brushRef="#br0" timeOffset="300623.0051">3656 16903 1291 0,'6'0'443'0,"15"-3"-409"15,4 2-28-15,11-3 4 16,3 2-78-16</inkml:trace>
  <inkml:trace contextRef="#ctx0" brushRef="#br0" timeOffset="300888.3067">4135 16777 1083 0,'-5'-7'454'16,"-8"-7"-258"-16,-3-5-40 16,-4 0-43-16,-4 0-17 15,-2 7-27-15,2 2-14 16,0 12-44-16,7 6-12 16,7 7-28-16,3 7-4 0,7-2 10 15,3 1 6-15,10 0 18 16,7-3 1-16,2-4 2 15,1-5 0-15,-1-9 4 16,-4-3 22-16,-2-12-131 16,-2-4-279-16</inkml:trace>
  <inkml:trace contextRef="#ctx0" brushRef="#br0" timeOffset="300982.1941">4068 16496 1093 0,'-4'-4'512'0,"-2"-2"-225"15,2 4-135-15,6 6-96 16</inkml:trace>
  <inkml:trace contextRef="#ctx0" brushRef="#br0" timeOffset="301513.1479">4283 16534 646 0,'6'-28'292'0,"9"-44"-114"16,-2-6 10-16,2-1-27 15,1 8-24-15,-6 22-35 16,1 13-2-16,-7 21-11 15,-5 12-15-15,-5 15-36 16,-3 12-25-16,2 21-19 16,-1 15 3-16,8 28 1 15,9 13 1-15,11 14 2 16,6 3 2-16,4-2 2 16,-4-5 1-16,-8-12 2 0,-5-10 4 15,-11-18 6-15,-3-10 3 16,-19-22 15-16,-5-12 8 15,-12-20 7-15,-2-9-21 16,6-22-99-16,8-12-60 16,24-15-204-16,12-1-209 15</inkml:trace>
  <inkml:trace contextRef="#ctx0" brushRef="#br0" timeOffset="302166.2686">4892 16943 840 0,'2'-5'378'0,"2"-10"-189"16,1-1-28-16,-8-5-40 16,0-2-5-16,-8-2 0 15,-3 2-9-15,-6 1-27 16,-7 2-10-16,-3 10-23 15,-3 3-10-15,5 10-32 16,3 8-14-16,9 9-21 16,6 3-3-16,9 9 8 15,5 1 5-15,11 0 13 16,4-4 1-16,9-13 3 16,3-4 1-16,7-12 4 15,-2-8 3-15,-2-8 7 16,-9-7 2-16,-13-10 2 15,1 2-2-15,-10 2-2 16,3 4 0-16,-9 10-4 16,-5 4-3-16,-3 7-7 0,0 4-9 15,3 6-10-15,2 5-3 16,5 9-4-16,1 1 3 16,4 6 6-16,8 1 2 15,4-3 10-15,0-3 3 16,7-8 4-16,-2-6 3 15,-1-8 5-15,1-4 5 16,-2-14 8-16,-2-4 0 0,2-6 0 16,-4-6-1-16,-2 3-5 15,-3-1 0-15,-6 8 11 16,-3 6 10-16,-3 16-5 16,-4 5-4-16,-2 14-18 15,4 10-12-15,-1 15 1 16,3 7 0-16,1 9 2 15,2 1 0-15,1-2 0 16,0 0 2-16,4-2-1 16,0-3 2-16,0-14 1 15,-1-4 1-15,2-21-85 16,-2-8-46-16</inkml:trace>
  <inkml:trace contextRef="#ctx0" brushRef="#br0" timeOffset="302291.3632">5150 16934 1222 0,'4'0'485'0,"1"4"-258"15,14-2-222-15,6 3 6 16,11-5-18-16,3 0-68 16</inkml:trace>
  <inkml:trace contextRef="#ctx0" brushRef="#br0" timeOffset="302681.6084">5591 16744 796 0,'-3'-9'367'0,"-2"-9"-139"15,-7-1-11-15,-8 3-27 16,0 4-22-16,-5 10-55 15,4 3-28-15,4 11-65 16,5 3-17-16,11 3-18 16,2 3-3-16,10-3 7 15,2-1 7-15,4-2 4 16,2-5 0-16,1-4 6 16,-2-4 2-16,-7-5 11 15,-4-3-12-15,-14 1-14 16,-4 1-7-16,-14 6-13 0,1 4 10 15,-1 8 7-15,-2 4 0 16,7 3-8-16,0 2-6 16,10 1-6-16,7 1 21 15,18 1 23-15,3-3 18 16,12-5 27-16,1 0-17 16,0-9-8-16,3-1-10 15</inkml:trace>
  <inkml:trace contextRef="#ctx0" brushRef="#br0" timeOffset="303286.2672">6728 16466 1107 0,'-23'20'406'15,"-25"23"-339"-15,5 5-23 16,12 11-38-16,12 1-14 16,23 14-10-16,15 3 7 15,22-8 12-15,9-6 9 0,18-31 48 16,6-14 26 0,-2-27 66-16,-4-17 41 0,-23-22-3 15,-10-11-11-15,-16-9-50 16,-11-1-40-16,-14 6-38 15,-14 5-14-15,-10 13-15 16,-7 7-10-16,-3 16-11 16,-4 8-7-16,-5 11-91 15,1 3-54-15,3 4-175 16</inkml:trace>
  <inkml:trace contextRef="#ctx0" brushRef="#br0" timeOffset="303411.203">6696 16599 968 0,'30'8'420'0,"34"8"-207"16,4 2-66-16,5 1-68 16,-3-2-15-16,-4 0-32 15,-1-6-58-15</inkml:trace>
  <inkml:trace contextRef="#ctx0" brushRef="#br0" timeOffset="304018.7535">7310 16620 541 0,'-3'11'332'15,"1"8"-30"-15,-2 19-111 16,-1 9 13-16,-2 14-69 16,-4 1-30-16,2-3-54 15,2-8-13-15,3-23-15 16,-1-8 0-16,3-14 40 16,-2-8 5-16,2-14 0 15,0-7-3-15,2-18-47 16,0-4-11-16,4-9-9 15,4-7-3-15,3-1 2 16,-1 3 1-16,2 14 2 16,-3 13-1-16,-2 18-12 15,-3 8-9-15,-2 16-4 16,-2 7 1-16,1 11 11 16,1 6 9-16,11 2 2 15,4 1 0-15,4-3 0 0,5 0 2 16,0-11 0-16,-2-5 1 15,1-12 1-15,-4-6 2 16,3-12 7-16,-1-6 1 16,0-9 2-16,-1-5 0 15,-1-5-6-15,-2-1-2 16,-1 5 2-16,-3 5 1 16,-8 15 25-16,-4 4 8 0,-5 14 0 15,-5 6-1-15,-1 12-22 16,0 11-5-16,2 11-1 15,3 10 3-15,4 11-4 16,2-4-2-16,9-8 54 16,3-8-97-16</inkml:trace>
  <inkml:trace contextRef="#ctx0" brushRef="#br0" timeOffset="304409.1414">7947 16438 986 0,'0'4'410'15,"0"11"-168"-15,4 23-191 16,4 14-20-16,-4 22 15 15,-1 4-9-15,3 6-5 16,-7-6-7-16,7-14-5 16,-1-8 48-16,-5-31-146 15,2-7-89-15</inkml:trace>
  <inkml:trace contextRef="#ctx0" brushRef="#br0" timeOffset="304643.6712">8310 16528 1014 0,'4'4'425'0,"-3"8"-211"16,-6 5-20-16,-19 5-34 15,-8 6-30-15,-11 3-72 0,-8-1-20 16,4-2-16-16,4-3-6 16,10-8-6-16,9-4-2 15,12-4-9-15,3-1-4 16,11 2-6-16,9 3-1 15,11 4 5-15,10 5 5 16,13 5 1-16,3-2 1 16,9 0 1-16,-2-2-21 15</inkml:trace>
  <inkml:trace contextRef="#ctx0" brushRef="#br0" timeOffset="304999.6116">8538 16670 957 0,'-6'18'382'16,"-5"12"-233"-16,2 17-59 0,3 5-3 15,4 4-23-15,1-3-27 16,1-15-12-16,1-9-5 15,0-21 78-15,-1-8 17 16,0-13 11-16,-5-12 7 16,1-9-70-16,-3-9-14 15,0-10-7-15,1-2-6 16,-2-5-13-16,1 0-7 0,6 7-24 16,6 5-8-16,10 10-6 15,3 10-6-15,5 10 3 16,3 7 2-16,9 9 4 0,6 2-36 15,11 4-151-15,3 3-233 16</inkml:trace>
  <inkml:trace contextRef="#ctx0" brushRef="#br0" timeOffset="305234.1278">8521 16994 896 0,'4'4'391'0,"8"4"-147"16,9 3-112-16,18-4-12 15,6-1-32-15,7-2-57 16,1-4-8-16,-11-3-40 15,-8 1-108-15</inkml:trace>
  <inkml:trace contextRef="#ctx0" brushRef="#br0" timeOffset="305374.784">8556 16733 1132 0,'6'1'509'0,"4"0"-222"15,19 5-199-15,9 0-13 16,17 3-54-16,3 0 13 16</inkml:trace>
  <inkml:trace contextRef="#ctx0" brushRef="#br0" timeOffset="305874.4061">8983 16579 966 0,'-5'12'375'0,"-5"19"-238"16,4 14-91-16,7 21-26 15,3 4 1-15,7 6-8 16,-2-11 0-16,0-16 5 0,-1-15 2 15,-4-24 25-15,1-8 6 16,-5-20 15-16,-2-7 14 16,-4-18-2-16,-4-9-2 15,0-8-13-15,-2-6-18 16,3 2-26-16,2 4-11 16,4 8-10-16,4 6-10 0,7 11-8 15,6 9-6-15,11 13-16 16,5 7 5-16,15 6 9 15,7 3 8-15,12 4 11 16,-1 3-70-16</inkml:trace>
  <inkml:trace contextRef="#ctx0" brushRef="#br0" timeOffset="306126.1781">8997 17045 1014 0,'10'2'430'0,"8"-2"-263"15,22-1-85-15,13-4 8 16,14-4-62-16,1 6-11 15,-10 0 5-15,-11 1-37 16,-16 1-251-16</inkml:trace>
  <inkml:trace contextRef="#ctx0" brushRef="#br0" timeOffset="306282.5408">9034 16742 1312 0,'14'0'514'16,"11"1"-353"-16,24 3-100 16,12 0-5-16,7 1-34 15,-3-3 11-15</inkml:trace>
  <inkml:trace contextRef="#ctx0" brushRef="#br0" timeOffset="306852.0017">10367 16790 503 0,'-10'15'309'16,"-10"21"-26"-16,-2 4-60 15,-9 0-96-15,0-5-39 0,-4-13-40 16,-3-10-9-16,6-19-10 15,4-9-9-15,10-18-34 16,6-5-17-16,12-4-7 16,6 0 3-16,9 10 18 15,6 8 5-15,3 12 11 16,9 16 3-16,-5 14 23 16,-1 12 11-16,-2 18 5 15,-8 1-1-15,5 5-15 16,1-5-4-16,1-17 3 15,2-8-58-15</inkml:trace>
  <inkml:trace contextRef="#ctx0" brushRef="#br0" timeOffset="307140.1238">10520 16905 571 0,'3'12'326'15,"-3"11"-84"-15,0-1-85 16,-4 1-44-16,-2-4-54 15,3-8-11-15,-4-4 7 16,4-7 2-16,-3-11-6 16,2-8-7-16,5-10-31 15,3-3-9-15,9-5 2 16,2 1 3-16,8 10 25 16,0 4 4-16,2 16-1 15,3 11 1-15,-8 17-16 16,-1 7-2-16,-8 9-3 15,-2 1-1-15,-4-2-5 16,0-5 0-16,4-9-74 0,-1-6-126 16</inkml:trace>
  <inkml:trace contextRef="#ctx0" brushRef="#br0" timeOffset="307406.0354">11007 16941 557 0,'1'-12'357'0,"-1"-12"-46"0,-5-2-47 16,-6 1-20-16,-11 1-45 15,-6 2-28-15,-4 8-50 16,2 5-28-16,3 11-52 16,4 7-17-16,7 8-24 15,5 6-2-15,10 6-1 16,1 0-1-16,10 0 4 15,4-6 0-15,10-5 0 16,6-4 3-16,0-10 2 16,-1-4 0-16,-5-9-50 15,-3-8-78-15</inkml:trace>
  <inkml:trace contextRef="#ctx0" brushRef="#br0" timeOffset="307530.6586">10891 16544 1256 0,'-3'2'469'0,"-3"1"-335"16,7 3-114-16,7 5-11 15</inkml:trace>
  <inkml:trace contextRef="#ctx0" brushRef="#br0" timeOffset="308249.24">11482 16726 741 0,'8'8'336'16,"3"5"-75"-16,15 5-251 15,6 0 43-15,11-3 7 0,2-8 3 16,1-9 1-16,-8-4-17 16,-8-8-9-16,-7 1 2 15,-19-1-1-15,2 0-6 16,-13 5-17-16,-8 4-11 16,-3 11-17-16,-4 5-6 15,-3 15-2-15,2 4 3 16,9 8 0-16,-1 3 2 15,11 2 2-15,8-3 0 0,7-5 16 16,7-10 18-16,3-12 32 16,0-6 14-16,0-12 12 15,0-5-10-15,-2-10-19 16,0-5-9-16,3 0-17 16,-5-5-4-16,-1 4-14 15,-1 8-6-15,-5 5-15 16,3 13-4-16,-4 13 7 15,-3 5 6-15,-4 9 13 16,-2-4 3-16,-3-4 0 16,1-1-1-16,0-10 5 15,2-8 4-15,5-15 0 16,5-8-1-16,4-11-9 16,5 0-7-16,3 1 12 15,2 6 9-15,4 9 9 16,-1 10 9-16,-5 16-8 15,-2 10-5-15,-10 17-2 16,-2 8-6-16,-8 7 13 0,-3-2 0 16</inkml:trace>
  <inkml:trace contextRef="#ctx0" brushRef="#br0" timeOffset="308811.6142">12871 16801 844 0,'-6'18'317'16,"-5"25"-216"-16,4 2 0 15,7-7 26-15,3-2-9 16,10-14-18-16,1-4-11 16,3-11 0-16,3-5 12 15,0-17-9-15,3-11-7 16,0-24-19-16,1-10-25 16,-9-11-14-16,-5-4 0 0,-16-1-8 15,-13-4 0-15,-22 1-4 16,-8 9-8-16,-7 27-12 15,3 17 3-15,7 39 2 16,3 15 2-16,10 13 5 16,15 4-7-16,18-3-9 15,13-6-3-15,27-8-5 16,7-5-1-16,27-11-57 16,13-2-106-16</inkml:trace>
  <inkml:trace contextRef="#ctx0" brushRef="#br0" timeOffset="309192.7038">13366 16744 538 0,'-15'-4'355'0,"-11"-6"-19"15,2 10-129-15,3 2-47 16,7 10-73-16,5 3-30 16,6 4-39-16,6 1-13 15,11-1-5-15,4-4 1 16,9-2 7-16,-4-7 4 16,-5-3 7-16,-4-3 5 0,-13-1 10 15,-4-3-1 1,-15 3-7-16,-8 1-7 0,-4 5-18 15,4 6 0-15,4 6-8 16,6 7-6-16,11 1 1 16,2-1-1-16,10-4 8 0,6-3 5 15,9-3 4-15,1-6 2 16,5-7 5-16,0-6 2 16,-3-8-74-16,3-6-175 15</inkml:trace>
  <inkml:trace contextRef="#ctx0" brushRef="#br0" timeOffset="309304.2212">13376 16578 1313 0,'-5'-3'467'0,"-2"3"-410"16,5 2-49-16,7 8-96 15</inkml:trace>
  <inkml:trace contextRef="#ctx0" brushRef="#br0" timeOffset="309616.4582">13709 16846 972 0,'-9'-4'408'0,"-11"-3"-244"0,-6 0-21 15,-5 6-59-15,-3 2-27 16,0 10-36-16,7 6-32 16,11 11-15-16,7 3-2 15,14-1 9-15,12 1 8 16,11-9 12-16,2-9 6 16,2-5 15-16,-7-6 7 15,-14-6 45-15,-2-1 9 16,-15-6-5-16,-6 1-5 15,-10 0-48-15,-5 3-10 0,-1-4-47 16,1 0-80-16,9 0-284 16</inkml:trace>
  <inkml:trace contextRef="#ctx0" brushRef="#br0" timeOffset="309897.6544">13725 16834 938 0,'11'7'436'0,"7"13"-206"15,-1 4-46-15,-4 5-93 16,-5 2-21-16,-6-6-19 16,1-4-7-16,-3-8-15 15,-1-4-6-15,2-8 4 16,0-6-2-16,5-12-7 16,5-5-5-16,4-8-14 15,5 3-3-15,3 4-1 0,0 3-2 16,2 13-7-16,-1 7 5 15,-3 16 24-15,-4 7 19 16,-10 13 29-16,-4 2 1 16,-9-2-16-16,-4-3-13 15,0-7 111-15</inkml:trace>
  <inkml:trace contextRef="#ctx0" brushRef="#br0" timeOffset="311202.0995">14803 16675 824 0,'4'-11'408'0,"3"-8"-91"16,-6 10-66-16,-7 18-65 0,-6 14-40 15,-11 24-84-15,0 15-23 16,-2 16-19-16,-4 3-3 16,10-8-8-16,-1-14 0 15,11-27-2-15,9-12 3 16,9-27 2-16,6-11-1 16,2-26 0-16,-1-13-1 15,3-20 2-15,-2-5-3 0,0 11-3 16,-6 34-3-1,-6 19-6 1,1 0 1-16,13-23 2 0,-2 15 1 0,1 28 3 16,-4 24 1-16,10 18-3 15,4 12 1-15,8 14-2 16,2 2-1-16,-1-2 3 16,-6-8 1-16,-3-19-35 15,-6-9-64-15</inkml:trace>
  <inkml:trace contextRef="#ctx0" brushRef="#br0" timeOffset="311358.2811">14784 16885 1377 0,'-4'1'566'0,"3"0"-324"15,15 3-169-15,12-3-13 16,30-1-39-16,12-2 62 15</inkml:trace>
  <inkml:trace contextRef="#ctx0" brushRef="#br0" timeOffset="311990.7292">15821 16866 857 0,'-9'4'374'0,"-13"11"-175"16,2 9-93-16,7 13-65 0,7 3-19 15,9-5-25-15,7-5 6 16,11-12 35-16,2-10 16 15,4-10 43-15,-2-6 13 16,-4-12-13-16,-2-1-10 16,-7-4-38-16,0-2-19 15,-6 5-15-15,-4 6-8 16,0 10-19-16,-1 10-5 16,3 16-3-16,-1 3-1 0,4 6 16 15,5-3 2-15,5-8 4 31,4-2 3-31,2-15 7 16,-1-4 4-16,-4-14 6 0,-2-7 0 16,-3-10-5-16,0-1 8 15,2 5 2-15,-2 1-2 16,6 17-1-16,0 6-11 16,1 16-5-16,1 12 2 15,-5 10 9-15,-7 2 10 16,-13-5 29-16,-8-2 4 15,-11-7-2-15,1-4-5 16,0-9-72-16,4-6-65 16</inkml:trace>
  <inkml:trace contextRef="#ctx0" brushRef="#br0" timeOffset="312631.2043">16862 16873 527 0,'14'0'305'0,"10"-3"-98"16,9 3-35-16,1-1-32 15,-3 1-56-15,2 4-10 16,-15 1-33-16,-4 0-11 16,-8 4-7-16,-6-2-1 15,-11 2 2-15,-4 2-2 16,-8-1-7-16,-2 1-6 15,3 5-12-15,1 4-7 16,13 8 10-16,5 0 15 16,7 2 16-16,10-1 7 0,10-7-5 15,5-8-11-15,2-14 3 16,0-5 4-16,-4-12 4 16,-4-2 1-16,-7-6-6 15,-1 3-5-15,-7 4 3 16,-1 2 0-16,-1 14-9 15,-2 2-1-15,-2 6-14 16,0 8-2-16,-2 8 0 16,1-5 3-16,-1 3 1 15,0-8 2-15,0-8 11 16,1 1 4-16,5-12 2 16,3-7-1-16,6-8-13 15,1-10-7-15,5 2-6 16,1 6 13-16,0 3 20 0,1 14 18 0,-1 12 26 0,-7 7-8 15,-7 18-9-15,-6 5-16 16,-8 3-20-16,-2 1-22 16</inkml:trace>
  <inkml:trace contextRef="#ctx0" brushRef="#br0" timeOffset="313131.2477">18093 16954 982 0,'-11'15'441'16,"-10"14"-139"-16,6 10-239 15,6 5-7-15,11-3-3 0,10-5-1 16,15-14-12-16,9-7-3 15,14-16 1-15,1-12 0 16,-1-16-1-16,-4-9 0 16,-11-15-6-16,-9-8 3 31,-20-10 1-31,-13-7-3 0,-26 2-4 0,-12 8-7 0,-10 23 3 16,-2 13 1-1,13 28-7-15,11 8-2 0,14 15-20 16,11 6-9-16,19 5-1 15,6 0-34-15,28 2-100 16,10-1-84-16</inkml:trace>
  <inkml:trace contextRef="#ctx0" brushRef="#br0" timeOffset="313490.3754">18737 16969 884 0,'-13'-5'391'0,"-19"-8"-199"15,-2-2-55-15,7 7-62 16,4-1-36-16,13 9-53 16,6 6-11-16,6 5-4 0,2 0 0 0,6 2 19 0,5-4 8 15,1-3 5-15,5 1 2 16,-11-7 4-16,-2 2 4 15,-9 0-2-15,-8-2-2 16,-10 10 1-16,-2 0 13 16,-3 6 16-16,4 6 3 15,6-2-10-15,7 5-19 16,7-3 3-16,1-3 8 16,4 3 14-16,1-7 4 0,7-3-13 15,3-5-6-15,12-7 12 16,1-4-37-16,0-11-188 15</inkml:trace>
  <inkml:trace contextRef="#ctx0" brushRef="#br0" timeOffset="313588.8772">18740 16735 967 0,'-2'3'352'16,"-3"2"-606"-16</inkml:trace>
  <inkml:trace contextRef="#ctx0" brushRef="#br0" timeOffset="314011.0245">19061 17052 723 0,'-5'-5'339'0,"-4"-4"-89"16,-2 2-44-16,-2 3-33 16,-3-1-25-16,-3 2-74 15,4 4-45-15,-1 9-39 16,-1 4-7-16,7 10 7 16,2 3 8-16,12-3 20 0,5 4 10 15,6-6 14-15,0-7 10 16,-5-5 7-16,0-4-4 15,-7-4 1-15,-1-2-9 16,-6-2-22-16,3 0-51 16,-1 1-537-16</inkml:trace>
  <inkml:trace contextRef="#ctx0" brushRef="#br0" timeOffset="314307.4667">19125 17039 868 0,'9'2'439'0,"9"8"-112"16,-2 8-158-16,-3 3-65 16,-3 4-30-16,-5-6-31 15,-3-5-6-15,-2-3-11 16,0-4-3-16,0-4 6 16,0-5-1-16,0 1-27 15,0 0-6-15,6-10-21 16,31-39-2-16,-17 33 17 15,3 3 1-15,0 8 10 16,-3 6 8-16,-3 9 31 16,-4 5 20-16,-6 11 9 15,-2 1-3-15,-7 4-23 16,-1 0-16-16,1-8-40 16,2-4 6-16</inkml:trace>
  <inkml:trace contextRef="#ctx0" brushRef="#br0" timeOffset="314636.3552">20018 16660 899 0,'5'2'426'15,"5"5"-144"-15,-5 21-133 16,2 13-13-16,0 31-40 15,2 9-17-15,3 6-37 16,-3-4-7-16,-5-20 43 16,1-8-97-16,-3-18-452 0</inkml:trace>
  <inkml:trace contextRef="#ctx0" brushRef="#br0" timeOffset="314972.4889">19989 16634 1138 0,'19'-20'491'0,"15"-16"-270"0,14 15-113 15,2 7-9-15,7 18-55 16,1 9-20-16,-9 13-11 16,-11 4-3-16,-27 4-7 15,-11 3-3-15,-24 1 1 16,-6 1 1-16,-4-8 6 15,6-4 4-15,11-18-12 16,12-7-10-16,17-8-10 16,9-3-10-16,14 6 6 15,4 5 14-15,-2 17 10 16,-6 10 8-16,-17 12 13 16,-12 5-1-16,-25 0 9 15,-12-3-2-15,-14-5 0 0,-8-8-3 0,8-14-45 16,7-7-74-16</inkml:trace>
  <inkml:trace contextRef="#ctx0" brushRef="#br0" timeOffset="315118.1939">20713 17200 1306 0,'-3'0'612'16,"-3"0"-273"-16,-3-2-108 16</inkml:trace>
</inkml:ink>
</file>

<file path=ppt/ink/ink10.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10-27T09:31:42.740"/>
    </inkml:context>
    <inkml:brush xml:id="br0">
      <inkml:brushProperty name="width" value="0.05292" units="cm"/>
      <inkml:brushProperty name="height" value="0.05292" units="cm"/>
    </inkml:brush>
  </inkml:definitions>
  <inkml:trace contextRef="#ctx0" brushRef="#br0">22585 3334 1428 0,'-5'10'230'16,"0"9"-65"-16,-2 6-69 16,-2 9-10-16,-1 3-28 15,-1 1-10-15,-1 4 10 16,4 1-7-16,-1 0-1 15,3-1 1-15,2-11-13 16,0-5-7-16,3-10-11 16,2-10 3-16,3-12 3 15,-1-8 1-15,7-18 0 0,-3-4-7 16,1-10-5-16,2-1-2 16,-3-1-1-16,-2 1-1 15,1 7 14-15,-1 1 5 16,-3 6 6-16,1 9 2 15,2 8-20-15,-1 4-7 16,2 12-11-16,0 3 0 16,5 9-2-16,0 8 0 15,9 8 1-15,3 5 1 0,7 5 0 16,5 3 0-16,4-1 0 16,-4-2 0-16,-8-2 2 15,-5-5 0-15,-13-6-1 16,1-3-9-16,-4-7-49 15,-5-6-39-15,3-9-140 16</inkml:trace>
  <inkml:trace contextRef="#ctx0" brushRef="#br0" timeOffset="226.2357">22559 3552 1543 0,'8'-1'319'0,"7"-1"-61"16,13 2-97-16,7 3-20 16,9 2-64-16,1 0-21 15,-11-1-29-15,3-2 9 16,-14-2 327-16</inkml:trace>
  <inkml:trace contextRef="#ctx0" brushRef="#br0" timeOffset="1764.2897">21822 2582 1283 0,'10'-6'262'0,"13"-6"-118"15,-2 3-6-15,-5 5-23 16,-4 9-23-16,-11 13-29 16,0 4 1-16,-4 13-20 15,-4-1-8-15,7 1-15 16,0 0-8-16,7-8-5 16,4-1 0-16,3-10 0 15,0-8 2-15,3-8 0 16,3-11 1-16,-3-6-1 0,4-2 1 15,-5-10 0-15,0-1-1 16,-2-1-2-16,-5-2 0 16,-2 9 1-16,-6 3 0 15,-2 6 1-15,0 6-1 16,-3 5-1-16,3 4-3 16,0 8 3-16,0 3 2 15,-1 13 5-15,-2 5 2 0,3 9-4 16,1 3-5-16,6-1 0 15,1-5-32-15,2-7-111 16,1-2-81-16</inkml:trace>
  <inkml:trace contextRef="#ctx0" brushRef="#br0" timeOffset="2082.6575">22262 2791 1047 0,'-1'1'416'0,"1"6"-185"0,-3 1-56 15,-1 8-50-15,3 4-15 16,-2 2-22-16,3 3-18 16,1-2-27-16,0-2-9 15,3-6-24-15,5 1-3 16,0-8-4-16,2 0 1 16,0-7-29-16,0-4-37 15,1-7-155-15</inkml:trace>
  <inkml:trace contextRef="#ctx0" brushRef="#br0" timeOffset="2301.1925">22265 2653 1529 0,'0'-3'311'16,"2"0"-48"-16,-1 0-144 15,-1 3-45-15,0 0-66 16,0 0-50-16</inkml:trace>
  <inkml:trace contextRef="#ctx0" brushRef="#br0" timeOffset="2592.1159">22474 2616 1376 0,'7'2'273'15,"2"0"8"-15,10 4-151 16,1-3-27-16,3-5-60 16,3-2-19-16,3-3-18 15,-1-5-31-15,-3 3-142 16</inkml:trace>
  <inkml:trace contextRef="#ctx0" brushRef="#br0" timeOffset="2796.7697">22476 2733 1583 0,'1'2'305'15,"1"1"-130"-15,9 2-41 16,7-2-49-16,5-2-23 16,11-1-34-16,2 0-9 15,7-4-28-15,-1-1-49 0</inkml:trace>
  <inkml:trace contextRef="#ctx0" brushRef="#br0" timeOffset="3237.0511">23001 2599 1157 0,'-9'-2'353'0,"-6"1"-144"15,-6 5-20-15,1 4-73 0,-2 4-33 16,-1 9-47-16,1-1-17 16,3 4-9-16,7 3-9 15,9 1-1-15,8 5 2 16,16-1-2-16,0-2 1 15,13-8 5-15,-1-7 2 16,5-15 13-16,3-8 13 16,-2-15 17-16,-3-6 42 15,-16-8 37-15,-8-2 17 0,-20 4 8 16,-12 4-42-16,-12 8-55 16,-6 7-12-16,2 5-48 15,5 6-471-15</inkml:trace>
  <inkml:trace contextRef="#ctx0" brushRef="#br0" timeOffset="10112.0055">18112 7119 1344 0,'-1'3'235'0,"1"3"-89"15,3-6-10-15,-3-1-32 16,4 0-13-16,26-5-32 16,42-4-8-16,-23 10-31 15,-4 0-11-15,-4 6-5 16,-6-1-46-16,-9 1-216 15</inkml:trace>
  <inkml:trace contextRef="#ctx0" brushRef="#br0" timeOffset="10299.8149">18157 7272 1608 0,'7'0'313'0,"14"-1"-174"0,9-3-47 16,16 0-41-16,9 1-25 15,3-3-45-15,-5 2-111 16</inkml:trace>
  <inkml:trace contextRef="#ctx0" brushRef="#br0" timeOffset="10783.0772">18641 7064 1448 0,'-3'0'263'16,"0"2"31"-16,9 6-214 15,9 6-23-15,14 5-33 16,4 3-8-16,8 5-7 0,-9-2 0 15,-12 3 4 1,-11 1 3-16,-18-5 6 0,-9-3 6 16,-8-9-3-16,-4-6-8 15,-1-13-14-15,4-5-10 16,9-9-13-16,4-3-2 16,14-4-1-16,3-2 2 15,13-2 5-15,7-2 5 16,2 7 6-16,-5-1 5 0,-7 7 9 15,-8 0 3-15,-9 9 2 16,-6 1-2-16,-7 2-37 16,-1 6-38-16,4 3-317 15</inkml:trace>
  <inkml:trace contextRef="#ctx0" brushRef="#br0" timeOffset="10958.2434">18941 7240 1503 0,'0'1'326'16,"0"1"47"-16,-5 2-221 16,4-4-51-16,0 0-70 15,0 0-42-15</inkml:trace>
  <inkml:trace contextRef="#ctx0" brushRef="#br0" timeOffset="11496.8535">19238 7041 1111 0,'3'-5'362'0,"0"-3"-190"15,0 2-49-15,-1 0-64 16,-1-1-13-16,-5 4-26 16,-1-3-4-16,-5 6-5 15,1 0-2-15,-1 0-8 16,-2 5-1-16,-2-2 0 0,-1 4-2 16,-1 2 0-1,2 3-1-15,3-1 0 0,2 0-1 16,4 3 0-16,0-6-1 15,4 3 1-15,2-1-1 16,3-2 2-16,4 0-1 16,3-3 1-16,3-1 2 15,6-1 5-15,4 2 6 16,2 4 12-16,-3 4 7 16,-8 4 20-16,-6 5 9 0,-13 0 26 15,-7 3 6-15,-10 0-21 16,-3-7-12-16,0-13-49 15,-1-9-40-15</inkml:trace>
  <inkml:trace contextRef="#ctx0" brushRef="#br0" timeOffset="12154.3864">19555 7090 1502 0,'1'5'248'0,"-1"4"-84"16,3 9-91-16,-1 4-16 0,-1 6-8 15,3-1 3-15,-4-6-10 16,1-3-5-16,2-11-17 15,-3-5-4-15,5-10-2 16,0-5 1-16,0-5-2 16,4-3-5-16,-2 1-5 15,1 0 0-15,4 8 1 16,-4-2 0-16,5 13 1 16,1 1 0-16,-2 6 0 15,0 7 2-15,-3 2 4 16,-3 4-1-16,-4 1 0 15,2-1-1-15,-3-5-4 16,0-6 0-16,1-8-6 16,2-3-3-16,1-10-4 15,3-2 2-15,1-3 2 0,2-4 1 16,2 1 1-16,2 1 1 16,3 3-2-16,-1 2 0 15,2 8 1-15,-5 1 1 16,-3 6 6-16,0 7 6 15,-1 7 18-15,-1 8 9 16,3 8 2-16,-4 1-4 16,2 1-11-16,-2-8 9 15</inkml:trace>
  <inkml:trace contextRef="#ctx0" brushRef="#br0" timeOffset="26921.439">19035 9581 1428 0,'0'-1'244'0,"-1"1"-39"16,1 0-24-16,0 0-45 0,-1 0-12 15,0 26-33-15,-4 37-15 16,0-23-28-16,3 7-12 15,2-1-16-15,2-4-7 16,-1-6-7-16,-1-6-2 16,2-7-10-16,-2-4-20 15,0-6-63-15,0-3-55 0</inkml:trace>
  <inkml:trace contextRef="#ctx0" brushRef="#br0" timeOffset="27399.507">18851 9703 1331 0,'7'-7'250'0,"12"-14"-77"16,6-1 4-16,12-1-36 15,2 0-12-15,1 8-33 16,2 8-11-16,-9 8-30 0,-1 5-13 16,-11 12-19-16,-7 0-8 15,-12 7-5-15,-5 4-4 16,-10 0-1-16,-3 1-2 15,0-11 1-15,0-6 0 16,5-9-17-16,5-2-7 16,11-7-8-16,5-1-3 15,14-2 12-15,7 0 5 0,9 6 9 16,5 3-2-16,-1 8 8 16,-6 4 4-16,-20 10 7 15,-13 3 8-15,-25 9 10 16,-11 1-1-16,-18-4-4 15,-7-5-4-15,7-16-6 16,7-6-3-16,12-11-33 16,9-3-30-16</inkml:trace>
  <inkml:trace contextRef="#ctx0" brushRef="#br0" timeOffset="29561.2601">18713 9082 819 0,'3'-10'437'0,"6"-10"-212"16,5-4-130-16,9-6-25 16,2 0 14-16,5 6-5 15,-4 8 3-15,-8 22-16 16,-6 13-11-16,-10 20-11 15,-2 11-1-15,-5 5-4 16,2-2-8-16,6-9-9 16,7-10 0-16,8-15-3 15,4-8 4-15,7-17 10 16,-1-7 3-16,0-16-3 16,1-4-4-16,-10-9-12 15,-4 0-2-15,-6 4-5 0,-6 3-1 16,-2 15 9-16,-4 11 5 15,-6 15 8-15,-4 9 4 16,2 11-10-16,4 8-6 16,5 2-10-16,7-3-5 15,10-5-16-15,4-11-38 16,4-10-109-16,4-5-138 0</inkml:trace>
  <inkml:trace contextRef="#ctx0" brushRef="#br0" timeOffset="29772.6939">19226 9161 1516 0,'1'4'265'0,"1"11"-80"15,-1 5-37-15,-1 2-41 16,-3 7-30-16,-1-1-39 15,1-1-14-15,3-5-10 16,0-11-21-16,0-11-78 16,1-2-67-16</inkml:trace>
  <inkml:trace contextRef="#ctx0" brushRef="#br0" timeOffset="30046.375">19199 9175 1195 0,'2'-7'330'0,"6"-7"-115"0,4 2-42 16,4 0-70-16,3 2-24 16,-3 6-26-16,-2 0-13 15,-9 8-10-15,-2 3-3 16,-7 3-10-16,-3 4-1 0,0-1-10 16,3-3-2-16,6-1-4 15,5-4-2-15,8-1-1 16,3 2-1-16,4 1 3 15,-1 5 0-15,-11 4 2 16,-5 1 2-16,-14 6 4 16,-10 0 2-16,-8-4-4 15,-6-2-18-15,1-16-191 16</inkml:trace>
  <inkml:trace contextRef="#ctx0" brushRef="#br0" timeOffset="30311.7632">19464 9002 1310 0,'0'2'293'16,"3"-1"-2"-16,10 1-89 16,5 1-89-16,8-1-25 15,5 4-54-15,2 2-14 0,-5-1-20 16,-3-3-40-16</inkml:trace>
  <inkml:trace contextRef="#ctx0" brushRef="#br0" timeOffset="30488.9077">19540 9155 1485 0,'3'2'265'0,"8"1"-52"15,5 0-83-15,15-2-72 16,3-1-25-16,5 0-67 15,0-2-154-15</inkml:trace>
  <inkml:trace contextRef="#ctx0" brushRef="#br0" timeOffset="30820.3163">19809 8907 1283 0,'10'-18'276'16,"5"-16"-91"-16,18 8-36 15,-2 1 6-15,7 16-42 16,0 8-23-16,-13 15-38 15,1 9-7-15,-20 12-9 16,-7 8-6-16,-11 6-14 16,-6 2-4-16,-2-9-6 15,2-6-2-15,7-15-12 16,5-6-24-16,8-10-67 16,6-2-53-16</inkml:trace>
  <inkml:trace contextRef="#ctx0" brushRef="#br0" timeOffset="30945.211">20034 9283 1548 0,'1'0'360'0,"3"-6"9"16,-2 3-166-16</inkml:trace>
</inkml:ink>
</file>

<file path=ppt/ink/ink11.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1-11-12T13:24:12.609"/>
    </inkml:context>
    <inkml:brush xml:id="br0">
      <inkml:brushProperty name="width" value="0.05292" units="cm"/>
      <inkml:brushProperty name="height" value="0.05292" units="cm"/>
    </inkml:brush>
  </inkml:definitions>
  <inkml:trace contextRef="#ctx0" brushRef="#br0">2079 9035 1605 0,'-12'17'30'0,"-9"16"19"0,6-3-23 0,-9 38-28 15,9 4-9-15,30 9 2 16,11-6 5-16,21-14 5 15,8-16 7-15,11-24 2 16,7-17 8-16,-1-18 61 16,0-10 33-16,-24-20 58 15,-18-6 10-15,-27-16-37 16,-18-3-29-16,-27-3-53 16,-6 4-19-16,-3 10-26 0,4 7-11 15,17 23-59-15,7 11-79 16,5 21-305-1</inkml:trace>
  <inkml:trace contextRef="#ctx0" brushRef="#br0" timeOffset="187.7107">2056 9241 940 0,'8'0'401'0,"17"4"-216"16,6 0-55-16,21 3-43 16,5 3-30-16,11 1-31 15,3 0-26-15</inkml:trace>
  <inkml:trace contextRef="#ctx0" brushRef="#br0" timeOffset="1022.1025">2836 9298 726 0,'-13'-9'355'16,"-22"-7"-137"-16,6 6-63 0,10 10-89 16,-2 6-43-16,12 9-40 15,4 5-10-15,13 8 0 16,8 1 6-16,4 0 14 16,7-5 4-16,2-10 8 15,0-2 3-15,2-10 7 16,-7-1 5-16,-10-2 13 15,-9-5 2-15,-13-1-3 16,-8-2-6-16,-15 1-19 16,2 6-7-16,1 4-5 15,5 10-7-15,10 6-9 16,2 2-2-16,6 6-3 16,5-1 4-16,6 1 8 15,5-2 4-15,2-11 7 16,2-3 3-16,8-8 6 15,3-2 3-15,6-10 5 16,4-3 0-16,-6-7 2 0,-4-6-1 16,-2 1-1-16,-6-3-1 15,-8 2 0-15,-4 3 0 16,-7 5 25-16,-4 7 7 16,-5 7 0-1,5 6-2 1,-1 7-31-16,3 6-12 0,3 5-11 15,-1 0 0-15,3 3 1 16,5 0 4-16,8-3 4 16,1 1 2-16,2-9 4 15,-1-6 2-15,-1-6 10 16,-5-5 9-16,1-6 27 16,-1-5 7-16,-4-7 3 15,2-2-7-15,-3 4-25 16,-5 0-9-16,-1 9-13 15,-3 4-8-15,1 8-19 16,2 4-6-16,3 9-1 16,2 7 2-16,3 1 15 15,4 2 3-15,3-7 4 0,3-1 3 16,4-15 11-16,-2-3-23 16,-4-9 80-16,-2-2 18 15,-5-7 20-15,-4 0 29 16,-5-4-74-16,-1-2-17 15,-4 13-69-15,3 0-82 16,0 14-518-16</inkml:trace>
  <inkml:trace contextRef="#ctx0" brushRef="#br0" timeOffset="1365.7762">3375 9513 772 0,'3'5'344'0,"12"5"-166"16,5 0-50-16,7-1-38 16,3-4-23-16,-2-3 5 15,-4-2-12-15,-1-1 5 16,-3-3 16-16,-6-4-11 16,-4-5 5-16,-5-6-10 15,-2-2-17-15,-5-5-15 16,-5-3-4-16,-10-8-5 15,-4-3-2-15,-2 4-12 16,0 7-8-16,3 15-20 0,1 12-14 16,-1 20-11-16,4 12-3 15,2 24 12-15,6 8 12 16,10 9 16-16,5 4 6 16,4 2 9-16,-6 5 1 15,-3-5 2-15,-1-6 0 16,1-20-21-16,5-10-172 15</inkml:trace>
  <inkml:trace contextRef="#ctx0" brushRef="#br0" timeOffset="2124.2828">3983 9519 411 0,'3'-8'299'15,"0"-8"22"-15,-3-2-115 16,3 1-29-16,-3-2-38 16,-4-4-10-16,-6-3-15 0,-4-1-6 15,-9 1-19-15,-4 8-8 16,-3 8-35-16,-3 5-18 16,1 8-21-16,3 10-18 15,12 11-19-15,4 3-1 16,9 9 5-16,3-4 7 15,7-2 12-15,7-4 6 16,12-8 0-16,8-3 1 16,4-15 9-16,-3-4 3 0,-5-9 8 15,-9-6 3-15,-5-6-1 16,-1-7-2-16,-9-1-1 16,-3 5-3-16,-3 12-8 15,-4 8-9-15,-5 13-18 16,0 9-5-16,-1 10-2 15,4 6 6-15,7 0 10 16,8-2 3-16,10-1 3 16,4-5 2-16,3-6 3 15,4-6 4-15,-2-7 6 16,-4-4 4-16,1-9 32 16,-6-6 7-16,-3-2 5 15,-4-5 0-15,-5 5-30 16,-3 1-24-16,-8 1-216 15</inkml:trace>
  <inkml:trace contextRef="#ctx0" brushRef="#br0" timeOffset="2279.6573">4099 9110 1279 0,'-4'-15'639'15,"-5"-9"-231"-15,6 6-211 0,-1 8-65 16,5 9-99-16,2 3-24 15,6 14-78-15,5 5-100 16</inkml:trace>
  <inkml:trace contextRef="#ctx0" brushRef="#br0" timeOffset="2509.6827">4321 9210 1055 0,'-3'4'483'0,"-6"1"-169"16,6 25-232-16,2 15-28 0,1 23-9 15,5 10-1-15,1 15-10 16,2 2-7-16,-1-3-9 16,-2-1 0-16,-2-16 1 15,-2-9 0-15,-1-19-4 16,-6-11-1-16,0-15-80 15,-1-7-104-15</inkml:trace>
  <inkml:trace contextRef="#ctx0" brushRef="#br0" timeOffset="2650.2739">4408 9602 1071 0,'3'-2'410'0,"9"-4"-309"0,3 4-55 15,4 2-40-15,8 0-21 16</inkml:trace>
  <inkml:trace contextRef="#ctx0" brushRef="#br0" timeOffset="3007.849">4839 9386 633 0,'-7'-11'408'15,"-10"-11"24"-15,-4 0-139 16,-8 0-110-16,-1 3-41 0,4 6-74 16,1 3-31-16,7 10-44 15,3 2-20-15,7 10-17 16,6 5-2-16,9 6 13 16,3 3 14-16,10 2 15 15,-3-5 5-15,-8-2 5 16,1-8 3-16,-4-8 4 15,-8 2 2-15,3-7-6 16,-3 3-4-16,1-3-6 16,-1 0-8-16,-22 3-1 15,-31 10-3-15,38-1-9 16,4 2-5-16,12 4 1 16,4-3 5-16,12 4 18 15,6-4 8-15,5-2 8 16,3-1 0-16,7-1 9 15,0-4-477-15</inkml:trace>
  <inkml:trace contextRef="#ctx0" brushRef="#br0" timeOffset="3726.4417">5479 9347 507 0,'-4'0'240'0,"1"9"-88"15,-2 0-41-15,3 17-29 16,-3 5-5-16,1 7-10 15,5 6-1-15,2-8-3 16,7-4 2-16,3-10 10 16,7-7 21-16,0-13 23 15,5-3 8-15,-4-14 3 16,-4-7-22-16,-3 1-38 16,-6-12-15-16,-6-3-20 15,-2 2-7-15,-6 0-13 16,1 8-5-16,0 14-24 15,-1 8-11-15,6 17-8 16,0 7 0-16,0 10 15 16,6 4 10-16,4-3 5 0,4 2 1 15,7-11 1-15,-1-2 1 16,-4-11 3-16,0-9 3 16,-1-5 8-16,0-5 2 15,1-8 2-15,-2-3-2 16,-1-8-4-16,0-1-5 15,3 0-10-15,2 5-5 16,1 11-13-16,0 7-1 16,2 15 4-16,-3 8 6 0,-3 11 14 15,-1 4 10-15,-12-2 23 16,-2-1 8-16,-9-7 5 16,-3-1-2-16,-3-9-11 15,0-3-13-15</inkml:trace>
  <inkml:trace contextRef="#ctx0" brushRef="#br0" timeOffset="4226.1587">6705 9400 702 0,'-5'-5'382'0,"-13"-8"-84"16,-2 5-84-16,-3 6-115 16,-2 5-45-16,3 12-57 15,2 7-17-15,4 14-7 16,2-1 0-16,8 8 6 15,6-2 4-15,14-9 9 16,4-2 6-16,12-12 6 16,2-5 6-16,-3-9 7 15,-2-4 30-15,-15-9 49 16,-8-5 10-16,-17-4 3 16,-7 1-29-16,-12-2-50 15,1 4-33-15,7 0-279 0</inkml:trace>
  <inkml:trace contextRef="#ctx0" brushRef="#br0" timeOffset="4538.9353">6856 9434 895 0,'4'0'479'0,"-1"-6"-124"0,-4 7-164 16,0-1-53-16,0 0-74 15,0 0-24-15,-8 25-29 16,-10 29-5-16,19-27-4 16,4-4-1-16,5-3 1 15,7-3 1-15,4-4 7 16,-4-4 5-16,7-8 41 16,-7-3 14-16,-2-8 14 15,-2-1 1-15,-2-1-34 16,-1 1-13-16,-2-4-16 15,-2-2-4-15,0-5-58 16,0-2-66-16,-5-5-207 16,0-2-150-16</inkml:trace>
  <inkml:trace contextRef="#ctx0" brushRef="#br0" timeOffset="4632.3012">6964 9270 738 0,'-4'-6'440'0,"0"-9"-33"15,-1 6-64-15,-2 3-131 0,4 3-69 16,-3 5-104-16,6 6 6 15</inkml:trace>
  <inkml:trace contextRef="#ctx0" brushRef="#br0" timeOffset="5187.5286">7348 9410 863 0,'0'-5'420'0,"-2"-2"-161"16,-6 5-65-16,-9 8-92 16,-3 10-44-16,-5 14-50 15,1 2-12-15,8 8-6 16,4 1-1-16,15-4 5 16,10 0 3-16,17-10 6 15,4-8 3-15,5-11 7 16,-7-8 9-16,-10-10 59 0,-9-2 16 15,-13-8 16-15,-7 1-5 16,-15 0-58-16,-5 3-20 16,-11 8-26-16,2 0-16 15,10 8-151-15,10 0-395 16</inkml:trace>
  <inkml:trace contextRef="#ctx0" brushRef="#br0" timeOffset="5370.6263">7412 9495 885 0,'16'-7'379'16,"20"-9"-198"-16,8 2-28 16,2 5-38-16,0 1-26 0,-4 6-38 15,-7 3-21-15,0 1-9 16,-10 4-33-16,-7 4-231 15</inkml:trace>
  <inkml:trace contextRef="#ctx0" brushRef="#br0" timeOffset="5542.434">7621 9503 792 0,'-4'9'393'16,"-1"9"-150"-16,-2 2-69 15,-4 6-34-15,4 5-58 16,4 0-27-16,1-1-32 16,4 0-21-16</inkml:trace>
  <inkml:trace contextRef="#ctx0" brushRef="#br0" timeOffset="5854.7265">7880 9525 653 0,'1'5'367'0,"2"4"1"15,-3 8-267-15,1 3 13 16,-2 0-35-16,-2 0-13 16,1-4-33-16,0-2-9 0,2-8 1 15,2-6 4-15,10-7-2 16,1-10-3-16,5-6-13 15,2-6-8-15,6 0-6 16,-1 5-3-16,5 12-7 16,-6 5 6-16,-6 13 14 15,-7 7 10-15,-10 9 19 16,-1 4-2-16,-3 3-10 16,-1 0-5-16,4-5-71 15,5-2-84-15</inkml:trace>
  <inkml:trace contextRef="#ctx0" brushRef="#br0" timeOffset="6104.6478">8274 9396 898 0,'0'1'482'0,"-3"6"-39"15,0 17-323-15,3 14-34 16,1 19-12-16,4 5 0 16,4 8-22-16,0 5-10 15,-7 5-14-15,-2-1-6 16,-5-12-2-16,2-10-2 0,1-25 1 16,1-9-25-16,-4-13-171 15,4-6-150-15</inkml:trace>
  <inkml:trace contextRef="#ctx0" brushRef="#br0" timeOffset="6288.2056">8397 9689 946 0,'14'-4'388'15,"11"1"-249"-15,5 2-79 16,0 1-29-16,-1 4-26 16,-2-3-118-16</inkml:trace>
  <inkml:trace contextRef="#ctx0" brushRef="#br0" timeOffset="6553.4712">8754 9621 756 0,'4'0'360'0,"-3"3"-117"16,2 4-14-16,-10 6-39 0,-7 2-19 16,-9 3-54-1,-9-1-34-15,-4-3-42 0,-1-1-10 16,7-6-7-16,4-6-1 16,7-6-4-16,6-3-5 15,8-7-11-15,5-2-8 16,9 1-11-16,6 0-4 15,8 5 0-15,4 6 7 0,0 6 13 16,2 8 7 0,-2 8 7-16,-5 3-5 0,-3 5 40 15,-3 2-39-15</inkml:trace>
  <inkml:trace contextRef="#ctx0" brushRef="#br0" timeOffset="7085.3543">9279 9507 665 0,'9'-4'315'0,"17"-4"-103"15,4 1-54-15,13-1-37 16,5 2-13-16,8 4-37 16,-3 2-14-16,-6 3-20 15,-8 1-9-15,-11-1-4 16,-10-3 45-16,-8 1-165 16,-6-1-90-16</inkml:trace>
  <inkml:trace contextRef="#ctx0" brushRef="#br0" timeOffset="7256.8867">9501 9532 665 0,'-1'0'351'16,"0"2"-127"-16,1 4-51 16,0-6-77-16,0 0-27 15,3 20-3-15,4 34-12 0,-7-22-25 16,0-1-9-16,-1-3-1 15,1 0-12-15</inkml:trace>
  <inkml:trace contextRef="#ctx0" brushRef="#br0" timeOffset="7600.5706">9822 9552 757 0,'-10'-5'347'0,"-2"-1"-173"16,-2 6-53-16,-5 8-83 16,8 6-24-16,-4 2-18 15,1 0-3-15,12 9-5 0,-2-2 1 16,18 2 12-16,0-2 21 15,8-8 46-15,1-5 24 16,-8-13 39-16,14 1 3 16,-4-9 28-16,-3-3-1 15,-6 1-12-15,-15-7-9 16,-13-1-62-16,-2 5-21 16,-6 3-21-16,-3 2-63 15,4 5-494-15</inkml:trace>
  <inkml:trace contextRef="#ctx0" brushRef="#br0" timeOffset="8319.1251">10491 9515 744 0,'3'13'277'0,"0"17"-190"15,1 2 19-15,-2 2-1 16,1 1-6-16,2-5-40 16,-3-4-13-16,1-7-11 15,-2-5 2-15,-4-12-21 16,-1-4-47-16,-4-13-113 16,-4-5-54-16,1-7-49 15,2 0 42-15,2-1 98 16,7-1 47-16,5 5 77 15,8 0 23-15,8 2 41 16,6 5 21-16,7 3 1 16,1 5-10-16,1 9-21 15,-4 0-6-15,-7 6 9 16,-4 0-6-16,-8 3-11 0,-2 0-7 16,-1-1-6-16,4 2-2 15,-1-1-4-15,-1-1-9 16,-5 5-18-16,-1-3-4 15,-6 2 16-15,-1 4 15 16,-6 2 13-16,-4 3 0 16,2 1-16-16,-1-1-14 15,8-6-11-15,2-2 0 0,6-7-143 16</inkml:trace>
  <inkml:trace contextRef="#ctx0" brushRef="#br0" timeOffset="8678.4123">11135 9599 776 0,'-5'7'354'0,"-9"5"-150"16,-3 7-40-16,-6 4-55 15,1-2-16-15,-9-1-33 16,1-3-13-16,5-7-13 16,-4-5-1-16,13-10 0 15,2-5-2-15,5-8-14 16,4-4-9-16,7-1-12 0,5 0-6 16,8 5-7-16,4 3-2 15,1 7-6-15,1 8-2 16,1 0 12-16,0 5 8 15,0 8 14-15,-1 0 8 16,-3 8-2-16,-3 0-2 16,-5 4-3-16,0 2-1 15,0-1 3-15,-1-4-77 16</inkml:trace>
  <inkml:trace contextRef="#ctx0" brushRef="#br0" timeOffset="8943.973">11414 9578 643 0,'-6'-5'345'15,"-4"-1"-94"-15,-1 6-122 16,0 2-43-16,3 14-60 15,4 5-13-15,3 8-13 16,2-5 0-16,3-5 7 16,-2-4 2-16,3-4 6 0,-4-2 3 15,0-3-18-15,0-3-109 16</inkml:trace>
  <inkml:trace contextRef="#ctx0" brushRef="#br0" timeOffset="9537.9442">11753 9650 556 0,'2'-5'320'0,"-1"-4"-30"0,-3-2-21 16,-7 2-47-16,-10-1-26 15,-5 4-64-15,0 6-40 16,-4 1-70-16,5 9-22 15,3 9-18-15,3-1-1 16,10 12 5-16,6-1 7 0,14 0 6 16,9 0 0-16,5-10 4 15,3-2 6-15,-1-13 2 16,-5-4 8-16,-2-13 11 16,-3-5 7-16,-10-12 41 15,-3-5 8-15,-9-7 8 16,-7-4-8-16,-5-10-39 15,0-2-18-15,5-6-27 16,7 4-8-16,10 13-50 16,9 9-64-16,14 22-181 15</inkml:trace>
  <inkml:trace contextRef="#ctx0" brushRef="#br0" timeOffset="9897.1492">11944 9653 925 0,'-1'-2'451'0,"-1"-1"-178"16,-3 3-76-16,4 0-109 16,0 0-40-16,0 3-39 15,-9 22-2-15,2 33-3 16,14-26 1-16,10 0 0 15,3-3 2-15,5-9 3 16,7-8 7-16,1-14-118 16</inkml:trace>
  <inkml:trace contextRef="#ctx0" brushRef="#br0" timeOffset="10037.463">11986 9439 1328 0,'2'-3'503'0,"8"3"-386"0,-1 7-52 16,0 8-6-16,-3 10-561 15</inkml:trace>
  <inkml:trace contextRef="#ctx0" brushRef="#br0" timeOffset="10553.3335">12506 9757 978 0,'11'4'384'0,"5"10"-262"16,-3 7-28-16,-21 12-29 16,-13 5-7-16,-10 5-20 15,-3-6-100-15</inkml:trace>
  <inkml:trace contextRef="#ctx0" brushRef="#br0" timeOffset="11217.3817">12870 9598 920 0,'0'2'335'0,"10"1"-241"16,5-1-17-16,19 2 14 16,5-3-7-16,5 0-26 15,-4-4-21-15,-9-3-12 16,-4 0 0-16,-19 1 8 16,-1 1-1-16,-15 5-9 15,-10 3-7-15,-5 2-16 16,-2 5-9-16,1 0-4 15,4 4-5-15,7 6-4 16,5 5-1-16,9 4 3 16,5-3 6-16,11 1 9 15,2-5 7-15,7-7 12 16,7-4 1-16,1-12 3 16,-1-6-24-16,-7-10-59 0,-3-3-19 15,-10-2-17-15,-3 1 22 16,-3-2 56-16,-7-1 17 0,0 5 15 15,0 1 9-15,0 14 9 16,4 3 4-16,-2 8 16 16,1 5-3-16,-3 3-7 15,1 3-2-15,1 2-14 16,-6-1-2-16,3-5-2 16,-1-4 1-16,2-6 5 15,0-2 6-15,8-8-2 16,0-6-5-16,6-5-12 15,6-3-10-15,4 4-4 0,-1 1-1 16,3 8 12-16,-4 2 2 16,-5 6 7-16,-2 5 2 15,-6 8-6-15,-2 2-1 16,-3 7-3-16,-4 4 0 16,0-2-5-16,-4 4-74 15</inkml:trace>
  <inkml:trace contextRef="#ctx0" brushRef="#br0" timeOffset="11482.9485">13487 9639 1154 0,'3'-1'466'0,"6"7"-289"15,2 4-83-15,4 11-49 16,3 3-12-16,-1 3-13 15,2 0-3-15,-3-3-6 16,-7 0 0-16,-2-9 1 16,-1-4 3-16,0-11 63 15,4-3 16-15,0-9 13 16,1-5-1-16,-1-3-60 16,2-1-17-16,3 1-17 15,-4 1 0-15,-4 2-92 16,-2 4-441-16</inkml:trace>
  <inkml:trace contextRef="#ctx0" brushRef="#br0" timeOffset="12053.8708">14209 9577 808 0,'6'1'308'0,"10"0"-196"15,11 0-26-15,17-1 5 16,6 0-11-16,10-1-32 16,-1-2-13-16,-7 0-11 15,-8 0 0-15,-23-4 0 16,-5 2-1-16,-16 2-22 16,-6 2-18-16,-8 4-35 15,-7 4-9-15,-7 0 9 16,0 2 13-16,-1 4 24 15,3 1 2-15,6 8-3 0,1 3-2 16,10-1-3 0,8 3 4-16,10-2 11 0,9-2 6 15,16-2 9-15,5-5 25 16</inkml:trace>
  <inkml:trace contextRef="#ctx0" brushRef="#br0" timeOffset="12335.2832">14812 9671 630 0,'0'-11'370'16,"2"-11"-47"-16,-4 5-136 15,0-2-30-15,-3 7-43 16,2 5-22-16,-7 4-48 16,-3 7-21-16,-5 10-29 15,-4 2-8-15,5 9-3 16,5 2 2-16,7 3 7 15,9-2 4-15,6-4 4 16,7-5 4-16,6-10 9 16,-2-3-1-16,-4-9 13 15,-3-4 4-15,-10-4 2 16,-5-2 2-16,-12 2-14 16,-8 0 7-16,-1 4-148 15</inkml:trace>
  <inkml:trace contextRef="#ctx0" brushRef="#br0" timeOffset="12897.4208">15136 9691 586 0,'3'-3'302'0,"1"-3"-79"16,2-1-41-16,-5 2-59 16,-1-3-7-16,-6-2-4 15,1-2 1-15,-2-4 7 16,-2 0-11-16,-8 2-29 16,-2 0-16-16,-5 3-36 15,-1 4-15-15,-1 6-24 16,-1 5-11-16,8 15-9 15,1 0 1-15,14 6 9 16,5 0 8-16,12-2 10 16,3 2 3-16,10-4 2 15,-1-5 2-15,0-8 6 16,-3-5 3-16,-4-9 5 16,2-2 2-16,-2-5 0 15,-2-4-2-15,-5-5 0 16,-4 1-3-16,-5 3-5 15,-1 3-3-15,-1 6-8 0,-2 2-15 16,0 7-8-16,2 9-4 16,0 9 2-16,-2 2 9 15,7 3 6-15,-2-1 3 16,7-4 2-16,6 0 5 16,3-9 25-16,2-6 17 15,1-5 43-15,-1-6 13 16,-7-6-7-16,-2-1-16 15,-6-2-40-15,-1 1-13 16,-3 3-81-16,1 3-77 0</inkml:trace>
  <inkml:trace contextRef="#ctx0" brushRef="#br0" timeOffset="13256.7021">15473 9508 929 0,'0'-29'403'15,"2"-20"-209"-15,17 9-108 16,5 8-6-16,11 19-18 16,-2 12-1-16,3 21-14 0,1 8-24 15,-7 22-8-15,-4 5 5 16,-10 4 23-16,-7 1 8 15,-9-8 3-15,0-2-7 16,-3-8-22-16,3-5-4 16,0-15-3-16,2-7 3 15,1-13 18-15,-2-6 4 16,-2-10 1-16,-3-6-2 16,-9 1-24-16,-4 1-13 0,-7 13-20 15,-5 6-8-15,-1 13-3 16,-3 11 4-16,0 5 13 15,3 0-26-15,13-1-176 16</inkml:trace>
  <inkml:trace contextRef="#ctx0" brushRef="#br0" timeOffset="13584.7514">15751 9681 796 0,'14'-2'428'16,"8"-1"-131"-16,2 9-114 16,-2 3-33-16,-11 7-63 15,0 3-12-15,-10-1-24 16,-1 0-14-16,0-6-15 16,1-3-4-16,6-5-2 15,2-5 2-15,7-10-1 0,3-4 0 16,4-7-8-16,1 2-6 15,-5 5-4-15,2 2-4 16,-8 8-10-16,-2 4 0 16,-1 11 1-16,-3 5 2 15,-1 10 11-15,1-1 1 0,-3 5 1 16,-3 0 1-16,0-2-23 16,-2 1-64-16,-4-13-456 15</inkml:trace>
  <inkml:trace contextRef="#ctx0" brushRef="#br0" timeOffset="13726.6526">16021 9480 1150 0,'-4'-3'478'0,"2"1"-289"15,2 4-128-15,0-2-115 16</inkml:trace>
  <inkml:trace contextRef="#ctx0" brushRef="#br0" timeOffset="14398.382">16227 9813 787 0,'6'8'369'0,"11"8"-139"16,3-2-7-16,3-11-37 15,7-5-10-15,1-9-39 16,-1-8-25-16,-5-7-34 15,-5-6-22-15,-16-6-17 16,-5-6-7-16,-15-9-10 16,-8-5-3-16,-11-30-1 15,-2 0-4-15,2 5-5 16,3 9 1-16,11 43-18 16,0 15-5-16,2 19-7 15,8 13-5-15,0 19 6 16,9 14 5-16,13 19 7 15,6 5 2-15,13 0 2 16,6-8-3-16,11-10 0 0,1-8-1 16,2-14-6-16,-6-4-7 15,-14-14 2-15,-4-6 2 16,-10-6 11-16,-3-3 9 16,1-3 3-16,0-2-2 15,3 0-2-15,4-1-1 16,-3-1-1-16,-4 0 2 15,-4-3 9-15,-7-3 1 0,-9-4 1 16,-5-1-4-16,-5 4-13 16,-2 1-11-16,5 13-17 15,1 7-6-15,-3 10-2 16,9 12 8-16,-2 9 13 16,5 8 9-16,2 10 6 15,1 6-1-15,-1-5 4 16,0-3 0-16,6-10 2 15,-5-9 2-15,3-10 2 16,5-2 10-16,-6-8-253 16</inkml:trace>
  <inkml:trace contextRef="#ctx0" brushRef="#br0" timeOffset="14874.6168">17108 9721 385 0,'7'-7'290'0,"-2"-3"38"0,-2 2-88 16,-2 2-33-16,-8 6-66 15,-1 4-34-15,-6 8-67 0,-4 5-14 16,-5 4-2-16,-2 2-4 16,-3-2 0-16,0-3 2 15,1-5 2-15,2-7 6 16,3-12 7-16,1-4 0 15,3-9 0-15,2-3-5 16,7-3-12-16,6 2-8 16,8 2-15-16,6 5-10 0,3 8-13 15,3 3 11-15,-2 12 12 16,2 7 10-16,1 13 33 16,-2 1 3-16,1 10 8 15,2 4-3-15,1-4-14 16,3 2 79-16</inkml:trace>
  <inkml:trace contextRef="#ctx0" brushRef="#br0" timeOffset="16027.0409">1944 10461 678 0,'9'-9'340'0,"19"-10"-87"16,3 7-70-16,7 13-65 15,-1 12-26-15,-12 12-42 16,-10 5-10-16,-15 8 1 16,-3-2-3-16,-11 2-9 15,-1-2-4-15,4-10-9 16,-6-4 0-16,13-12 3 16,4-2 5-16,-2-12-3 0,5-4-6 15,6-10-11-15,3-7-6 16,7-5-1-16,4-1 2 15,0-4 1 1,0 7 0-16,-1 7 0 0,-8 0 0 16,-7 14 3-16,-6 0-4 15,-8 8-7-15,2 11-2 16,-6 5 0-16,2 9 5 16,2 5 5-16,4 0-1 15,6 5 0-15,6-2-2 16,10 0 3-16,6-7 0 0,4-12 1 15,9-6 10-15,9-14-107 16,2-6-83-16,7-7-292 16</inkml:trace>
  <inkml:trace contextRef="#ctx0" brushRef="#br0" timeOffset="16417.6152">2618 10614 387 0,'-2'2'347'16,"0"0"41"-16,-6 6-102 15,-6 5-55-15,-1 4-105 16,-7 1-39-16,-3 0-44 15,-1-6-10-15,-2-6-4 16,0-6 0-16,5-6-3 16,0-7-3-16,8-8-11 15,8-1-6-15,9-7-14 16,11 4-6-16,9 5-6 16,1 1-8-16,1 17-6 15,3 6 3-15,-7 14 8 0,4 10 12 16,-5 2 15-16,-6 3 1 15,5 1 0-15,-4-4 0 16,4-7 1-16,2-5 0 16,-3-12 10-16,-1-6 5 15,1-9 5-15,-6-7 4 16,-1-7-6-16,-2-3-1 16,-3-3-5-16,0 3-3 0,-3 5-3 15,3 4 3-15,0 13-7 16,0 4 2-16,1 11-3 15,0 6-6-15,-1 6 1 16,-1 4-1-16,3-1-44 16,-2 2-124-16</inkml:trace>
  <inkml:trace contextRef="#ctx0" brushRef="#br0" timeOffset="17112.9487">3243 10496 981 0,'11'0'398'15,"18"0"-239"-15,7 3-27 0,8-1-8 16,2 2-30-16,-2-1-38 16,-6 0-16-16,-14-4-21 15,-5 3-2-15,-13-2-6 16,-2 3-2-16,-4 2 4 16,-8-4-2-16,0 7 0 15,-5 0-2-15,-6 0-8 16,2 5-1-16,-4 1-2 0,-3-2-1 15,5 8-5-15,6-3-3 16,9 3-3-16,4 1 2 16,10-3 5-16,4-1 4 15,8-4 5-15,2-7 2 16,0-6 7-16,3-7 1 16,-4-10 3-16,1-3 0 15,0-6-2-15,-2-3-2 0,-3 1-2 16,-5 3-2-16,-6 7-7 15,-1 7-7-15,-5 11-4 16,2 7 2-16,0 8 6 16,-1 3 4-16,0 5 4 15,-2-1-2-15,-1 1 1 16,-1-1 0-16,1-7 1 16,-3-7 2-16,2-7 13 15,1-3 2-15,4-9 1 16,3-3-1-16,6-7-16 15,1-1-4-15,2 7-6 16,3 0-3-16,0 4-1 16,0 5 4-16,-1 5 12 15,-2 4 11-15,-2 13 11 16,1 0 0-16,-4 7-6 16,-4 2-5-16,-6 1 32 15,-4 1-99-15</inkml:trace>
  <inkml:trace contextRef="#ctx0" brushRef="#br0" timeOffset="17581.5869">4681 10206 683 0,'0'-4'425'0,"0"-1"-50"0,0 9-156 15,0-4-131-15,1 30-48 16,6 83-13-16,-3-30 2 15,-1 4 6-15,-2-2-1 16,3-13-4-16,-1-12-3 16,0-17-6-1,1-11-1-15,2-25-27 0,2-7-63 16,2-20-235-16</inkml:trace>
  <inkml:trace contextRef="#ctx0" brushRef="#br0" timeOffset="17737.8324">4667 10228 1073 0,'5'-7'442'0,"7"-7"-262"16,10 2-59-16,15-1-47 15,12-2-19-15,9 2-26 16,5 3-15-16,-1 4-8 16,-6 3-2-16,-3 5-67 15,-4 3 40-15</inkml:trace>
  <inkml:trace contextRef="#ctx0" brushRef="#br0" timeOffset="18206.4485">4959 10634 949 0,'3'7'402'0,"-2"5"-215"15,4 5-75-15,-3 8-29 16,-2 1-24-16,0 3-22 15,3 0-5-15,-1-8-10 16,0-5-3-16,1-11 8 16,-2-6 5-16,6-12 6 15,1-2 1-15,-1-9-7 16,2-2-4-16,0 1-8 16,5 1-4-16,6 5-8 15,-1 8-2-15,-3 5 0 16,2 6 1-16,-7 8 0 15,-1 1-1-15,1 8-2 16,-2 0 1-16,-2 5-3 16,1 0 0-16,-3 5 1 15,-3 1-1-15,1 4 0 16,0 2 2-16,0-5-101 16,1-3-117-16</inkml:trace>
  <inkml:trace contextRef="#ctx0" brushRef="#br0" timeOffset="18440.9487">5564 10807 1507 0,'-1'1'631'0,"-3"5"-367"16,1-3-88-16,3 2-83 15,0 1-10-15</inkml:trace>
  <inkml:trace contextRef="#ctx0" brushRef="#br0" timeOffset="33925.3019">22024 12571 393 0,'-3'-2'192'16,"1"4"-78"-16,0 1-28 15,1-3-37-15,1 0-11 16,0 21-6-16,5 42-6 16,1-16-11-16,1 4 0 0,1 6-1 15,-3-2-2-15,-3 2 0 16,-2-6 10-16,-9-11 35 15,-3-2 10-15,-6-15 7 16,-2-5-5-16,-3-11-30 16,1-5-47-16</inkml:trace>
  <inkml:trace contextRef="#ctx0" brushRef="#br0" timeOffset="34409.5676">21990 13102 485 0,'0'-1'263'0,"0"0"-60"16,-1 0-57-16,0 0-68 15,0 1-32-15,0 0-35 16,-1 0-4-16,-3 7-4 16,-5 8 0-16,-39 30 0 15,28-28-2-15,-3 2-49 16,0 1-30-16,3-1-33 15,2-2-26-15,4-1-28 16,5 0-7-16</inkml:trace>
  <inkml:trace contextRef="#ctx0" brushRef="#br0" timeOffset="34800.137">21836 13274 289 0,'-5'0'187'0,"0"0"-9"16,-1 1-25-16,0 4-54 16,3 3-26-16,-3 7-28 15,1 6-11-15,-4 8-16 16,1 4-2-16,2 6-5 16,-1 2-3-16,6 1-4 15,1-1 0-15,6-3-4 16,4-2 0-16,3-3 0 15,3-2 1-15,-2-2 2 16,2-6 3-16,-4-6 2 16,-1-5-28-16</inkml:trace>
  <inkml:trace contextRef="#ctx0" brushRef="#br0" timeOffset="35471.457">21991 12639 286 0,'-3'-9'190'15,"2"-6"-6"-15,1-3-69 16,0 1-27-16,8-1-32 15,2-1-9-15,10-3-1 16,6 0 5-16,13 2 8 16,9 1-7-16,12 11-21 15,5 5-9-15,-7 12-14 16,-10 0 0-16,-12 8-39 16,-13 2-152-16</inkml:trace>
  <inkml:trace contextRef="#ctx0" brushRef="#br0" timeOffset="35706.3745">22444 12516 313 0,'10'9'236'15,"0"7"12"-15,5 8-91 0,-2 5-9 0,-9 6-63 16,-1 3-25-16,-7 7-27 16,3 4-17-16,-3 6-4 15,0 1 1-15,2-2-75 16,-5-4-90-16</inkml:trace>
  <inkml:trace contextRef="#ctx0" brushRef="#br0" timeOffset="35909.4887">22467 12845 400 0,'0'6'224'0,"-1"15"-27"16,-2 6-66-16,3 18-21 15,-2 0-38-15,-2 4-38 16,1 2-13-16,-1-5-8 15,2 4-1-15,1-9-4 0,3-4-69 16,1-7-185-16</inkml:trace>
  <inkml:trace contextRef="#ctx0" brushRef="#br0" timeOffset="36081.59">22476 13415 1365 0,'2'21'7'0,"0"-1"0"15,7 16 7-15,5-8-31 16,1-8-57-16,4-8-205 16</inkml:trace>
  <inkml:trace contextRef="#ctx0" brushRef="#br0" timeOffset="36299.9839">22537 13460 430 0,'0'0'242'0,"-6"2"-45"15,-1 6-47-15,-7 11-57 16,-6 2-35-16,-8 8-37 0,-7 2-6 15,-17 4-5-15,-5 3-3 16,-13 2-20-16,0-2-45 16</inkml:trace>
  <inkml:trace contextRef="#ctx0" brushRef="#br0" timeOffset="36503.2306">22384 13610 819 0,'-12'4'369'0,"-23"14"-119"16,-12 6-89-16,-23 9-27 16,-8 3-25-16,7-11-57 15,-1-10-19-15,23-12-54 16,8-7-61-16</inkml:trace>
  <inkml:trace contextRef="#ctx0" brushRef="#br0" timeOffset="43412.3618">22152 13318 592 0,'0'-9'368'0,"0"-11"5"16,-2 7-61-16,0 12-97 15,-1 1-41-15,-1 21-87 16,2 10-34-16,2 23-34 16,3 11-4-16,1 18-1 15,-1 3 0-15,-3 7-2 16,0 1-1-16,-1-7-2 15,1-6-1-15,1-7 1 16,2-3-3-16,-1-10 1 16,-1-7 0-16,-1-13 0 15,0-6 3-15,-2-15 3 16,2-7 5-16,-3-10 7 16,-1-6 2-16,-2-8-3 0,-1-3-5 15,-1-3-9-15,-1-1-3 16,-3 3-3-16,0 0 0 15,-2 2-2-15,2-2-1 16,2 2-2-16,2 4-4 16,5 6-9-16,2 7-2 15,4 13 0-15,1 4 2 16,4 10 9-16,0 1 3 16,0 1 2-16,-1-5 3 15,0-8 20-15,1-7 14 0,2-16 40 16,1-6 14-16,9-15 0 15,2-3-11-15,2-4-38 16,0-1-12-16,-6 10 8 16,-3 4-80-16</inkml:trace>
  <inkml:trace contextRef="#ctx0" brushRef="#br0" timeOffset="44137.0773">22427 14321 755 0,'-2'-1'378'0,"1"4"-83"0,-2 8-103 15,0 16-94-15,4 7-13 0,0 13-49 16,0 1-11-16,4 0-11 16,-2-5-1-16,2-11-3 15,0-7-3-15,-3-13-67 16,4-10-34-16,-3-13-51 15,3-6-27-15,-7-13 25 16,-6-6-1-16,-8-7 36 16,-1-5 30-16,3 6 57 15,-1 1 62-15,8 14 90 16,4 6 24-16,9 8 17 16,1 2-14-16,12 3-61 15,5 0-23-15,12-1-35 16,9 5-16-16,4 2-12 15,-4-1-21-15,-6 3-399 16</inkml:trace>
  <inkml:trace contextRef="#ctx0" brushRef="#br0" timeOffset="44340.1207">22476 14533 820 0,'9'2'370'0,"15"2"-190"16,5 2-56-16,8-6-67 16,1-2-32-16</inkml:trace>
  <inkml:trace contextRef="#ctx0" brushRef="#br0" timeOffset="44871.2105">22730 14686 520 0,'6'-7'314'0,"3"-3"-23"0,2 0-46 16,-4-2-73-16,-2 2-30 16,-2-7-41-16,-1 0-10 15,-4 6-13-15,-8-1-5 16,-5 7-22-16,-8 1-13 15,-3 4-30-15,-1 1-11 16,3 12-9-16,5 1-2 0,9 1-3 16,7 2 1-16,6-7 3 15,8 3 2-15,4-6 5 16,3-1 3-16,4-4 2 16,0-3 1-16,-5 1 0 15,-2 1-2-15,-3 9 7 16,-4 5 3-16,-4 10 11 15,-4-1 3-15,-11 8-2 16,-4 3 5-16,-6-1 5 16,-4 1-1-16,-2-13 8 15,2-9-3-15,-2-17-10 16,3-9-5-16,7-18-19 16,2-7-14-16,8-3-31 15,4 1-31-15,5 9-136 16,1 6-322-16</inkml:trace>
  <inkml:trace contextRef="#ctx0" brushRef="#br0" timeOffset="45512.0622">22446 14141 506 0,'2'-5'329'0,"4"-1"-25"15,3 1-129-15,7 0-35 16,10 4-62-16,6 0-21 16,7 1-27-16,1 1-11 15,-2 4-10-15,-3-1 0 16,-10 4-9-16,-5-1-21 0,-11-2-52 15,-2-2-26-15,-7-8-19 16,-2-7 21-16,-3-3 48 16,-1-3 26-16,-1 3 65 15,4 1 27-15,1 5 46 16,0 3 12-16,5 6-9 16,-1 2-13-16,-2-2-27 15,0 0 4-15,5 20-6 16,2 32-9-16,-16-27-17 15,1 0-14-15,3-4 203 16</inkml:trace>
  <inkml:trace contextRef="#ctx0" brushRef="#br0" timeOffset="46464.5758">21723 12526 450 0,'-11'-25'290'0,"-8"-27"18"0,3 4-60 16,4 21-45-16,4 7-30 15,5 20-80-15,1 8-33 16,13 27-52-16,7 17-18 15,20 26 2-15,12 13 2 16,11 20 3-16,3-1 3 16,-8-2 5-16,-7-10 1 15,-14-20 4-15,-7-9 0 16,-10-17 0-16,-4-6 0 0,-6-16-53 16,-2-4-134-16</inkml:trace>
  <inkml:trace contextRef="#ctx0" brushRef="#br0" timeOffset="47175.0882">21678 12377 649 0,'-5'1'317'15,"-2"6"-113"-15,-1 2-46 16,-1 16-73-16,0 0-16 0,-1 7 1 15,1 4-9-15,0-7-10 16,3 1-1-16,0-14-30 16,3-6 2-16,1-10 7 15,-1-9 6-15,3-8 2 16,4-6-4-16,2-6-3 16,-1-3-5-16,3 3 12 15,-1 5 3-15,6 6-5 16,2 11-4-16,6 14-20 15,3 10-5-15,8 8 0 16,4 3 1-16,2-1 2 16,4-1-39-16</inkml:trace>
  <inkml:trace contextRef="#ctx0" brushRef="#br0" timeOffset="47748.3743">21899 12185 632 0,'1'8'341'0,"2"9"-71"16,2 5-78-16,0 3-85 16,-2 2-33-16,4-4-42 15,-6-5-6-15,3-10 0 16,-1-6 8-16,-4-13 25 15,1-3 11-15,1-12 4 16,4-1-5-16,4-2-7 16,3 3-2-16,0 5-2 15,2 7-3-15,2 12-15 16,-4 3-7-16,-1 15-8 0,0 5-2 16,-4 6-6-16,-4 0-3 15,3 2-5-15,-1-5 0 16,0-6-100-16,6-5-113 15</inkml:trace>
  <inkml:trace contextRef="#ctx0" brushRef="#br0" timeOffset="48186.7843">21847 12092 738 0,'0'-2'376'16,"0"-4"-112"-16,13 1-123 15,5-1-24-15,10 1-38 16,2 3-15-16,8-4-30 15,-1 0-10-15,1 1-12 16,-1 0-1-16,-8-4 3 16,-10 0 1-16,-10-1 6 0,-4 1-2 15,-10 0-8-15,-5 0-6 16,-5-2-7-16,-2 1-4 16,1 3-1-16,4 4 1 15,8 0-11-15,1 6-3 16,8 5-12-16,4 3 27 15,3 8 44-15,4-1 27 16,-6 3 53-16,-2-5-14 16,-4-3-28-16,-4 3-19 0,0-4-115 15</inkml:trace>
  <inkml:trace contextRef="#ctx0" brushRef="#br0" timeOffset="82056.4638">22979 12662 672 0,'0'-1'321'0,"-1"1"-138"15,-3 3-43-15,2-3-54 16,-1 4-30-16,-13 25-25 16,-42 33-8-16,18-16-90 15</inkml:trace>
  <inkml:trace contextRef="#ctx0" brushRef="#br0" timeOffset="82478.6163">22585 13102 782 0,'-7'2'362'0,"-10"3"-170"16,-5 6-68-16,-3 6-67 16,-5 3-31-16,-2 6-71 15,5 2-337-15</inkml:trace>
  <inkml:trace contextRef="#ctx0" brushRef="#br0" timeOffset="82853.1727">22081 13492 799 0,'-11'7'368'16,"-10"9"-177"-16,-8 7-98 16,-4 6-28-16,-4 8-30 15,6 3-67-15</inkml:trace>
  <inkml:trace contextRef="#ctx0" brushRef="#br0" timeOffset="83234.8184">21582 13894 848 0,'-3'4'356'0,"-10"7"-161"0,-4 4-92 16,-5 14-38-16,-3 1-9 16,-1 4-36-16,-2 4-4 15,-3-6-201-15</inkml:trace>
  <inkml:trace contextRef="#ctx0" brushRef="#br0" timeOffset="84094.3261">21283 14136 349 0,'2'-4'177'0,"2"-2"14"16,-1-3-38-16,2 3 41 15,1 1 10-15,-5 5-23 16,-4 4-5-16,-21 10-57 16,-10 8-32-16,-17 11-80 15</inkml:trace>
  <inkml:trace contextRef="#ctx0" brushRef="#br0" timeOffset="109848.8953">2359 11526 741 0,'-13'7'338'0,"-15"8"-152"16,-9-3-38-16,-7-5-59 15,0-5-17-15,3-3-31 16,1-7-11-16,12 2-15 15,2-1-11-15,11 1-9 16,8 4-16-16,12 2-16 16,4 4 12-16,10 1 15 15,9 6 19-15,8 2 24 16,4 6-3-16,1 7 2 16,-10 2 1-16,-18 12 13 15,-12 3 5-15,-17 12-4 16,-9 4-6-16,-3-2-15 15,-1-7-9-15,3-16-2 16,8-5 1-16,1-17 4 16,10 1 1-16,7-8-10 15,0-6-4-15,21-1-7 16,-2-5-1-16,20 3 1 16,10 2 1-16,6 2 1 0,3 2 13 15,-3 0-276-15</inkml:trace>
  <inkml:trace contextRef="#ctx0" brushRef="#br0" timeOffset="110192.5534">2553 11813 833 0,'6'-1'355'0,"7"-1"-177"15,8-1-77-15,10 0-37 16,5 0-17-16,7-2-19 16,-5-3-9-16,-5 1-25 15,-2 1-45-15,-15 2-117 16,1 4-66-16,-14 0-67 16,-4 0 27-16,-10 7 113 15,-4 0 65-15,2 4 139 16,-1 6 62-16,2 1 94 15,5 2 36-15,0 4 5 16,3-3-24-16,4 4-61 16,0-3-32-16,1 2-50 15,1 1-22-15,1-6-27 0,4 0-37 16</inkml:trace>
  <inkml:trace contextRef="#ctx0" brushRef="#br0" timeOffset="110474.1075">3058 11916 721 0,'-1'-6'403'0,"-2"-5"-42"16,-2-1-114-16,-5 3-92 16,0 2-31-16,-4 7-68 15,-2 1-30-15,2 14-38 16,4 7-11-16,-1 5-2 15,8 4 3-15,6-2 8 16,7-5 4-16,9-5 6 16,3-7 4-16,2-12 10 15,2-2-6-15,-1-11 53 16,-8-3 26-16,-7-5 43 16,-8-2 20-16,-13-7-44 15,2 5-22-15,-6 2-60 16</inkml:trace>
  <inkml:trace contextRef="#ctx0" brushRef="#br0" timeOffset="111004.8608">3851 11812 266 0,'-1'3'90'0,"1"6"-84"0,-1 0-7 16,1 3 0-16,0-3 1 16,0-2 24-16,2-2 27 15,-1-3 60-15,0-1 26 16,-1-2-12-16,0-1-25 15,0 1-59-15,0 0-35 0</inkml:trace>
  <inkml:trace contextRef="#ctx0" brushRef="#br0" timeOffset="111473.6039">3897 11788 655 0,'-1'-2'350'0,"-4"-1"-87"15,4 3-81-15,0 0-95 16,0 0-37-16,-3 17-36 16,-3 40-1-16,7-19 0 15,2 3 1-15,6-4 0 16,-4-5-2-16,5-14 2 15,1-4 3-15,-6-14 46 0,1-2 17 16,0-10 12-16,-3-6 4 16,-1-9-35-16,0-5-12 15,-2-6-15-15,-1 0-9 16,-1 5-19-16,2 4-9 16,5 13-16-16,1 5-6 15,10 7-1-15,2 4 2 16,4 1 10-16,7 3 7 15,7 1 6-15,-4 0 2 16,-5 0 3-16,-6 0-1 16,-10 2-1-16,-3 1-3 0,-3 7-2 15,-3 6-1-15,-6 7 1 16,1 5 2-16,-1 4 1 16,4-2 0-16,6-7 11 15,5-1-72-15</inkml:trace>
  <inkml:trace contextRef="#ctx0" brushRef="#br0" timeOffset="112308.8592">4491 11818 456 0,'0'5'328'16,"1"4"-8"-16,-8 9-63 15,-3 10-34-15,-18 5-89 16,-5 2-45-16,-6-2-45 16,-4-11-13-16,10-10-12 15,6-6-18-15,9-18-50 16,6 1-8-16,7-10-5 16,4 0 13-16,1 4 36 15,2 0 1-15,10 5-11 16,4 4 0-16,9 11 11 15,4 7 5-15,6 9 16 16,-3 3 3-16,0 3-4 16,-1 1 2-16,-8-5 2 15,2 2 1-15,-5-10 4 0,-3-9 3 16,2-6 1-16,-4-9 1 16,-1-8-2-16,-1-2-2 15,-1-6-3-15,-1-1-3 16,-2 2-6-16,1 7 10 15,-5 9 14-15,1 10 11 16,-3 13 26-16,1 5 2 16,-4 10-5-16,1 0-9 0,0-3-22 15,1-4 6-15,5-7-166 16</inkml:trace>
  <inkml:trace contextRef="#ctx0" brushRef="#br0" timeOffset="112683.8063">4961 11887 864 0,'-1'-10'433'15,"-6"-9"-148"-15,4 10-102 16,0 2-38-16,0 14-66 15,-1 6-32-15,-3 11-40 16,1 5-5-16,6 2-3 0,2 2 0 16,11-6 1-16,2-6 1 15,4-11 6-15,3-6 3 16,-4-13 10-16,2-2 6 16,-7-12 7-16,-2-9-4 15,-10-6 50-15,-1-5 24 16,-6-7 28-16,-7 1 18 15,-2-3-42-15,-5 1-26 0,2 6-40 16,7 4-20-16,8 8-27 16,3 2-34-16,21 14-155 15,5 8-104-15</inkml:trace>
  <inkml:trace contextRef="#ctx0" brushRef="#br0" timeOffset="113027.4208">5254 11918 1023 0,'-2'2'498'0,"-3"2"-165"16,2 13-191-16,1 3-48 15,4 9-49-15,1 1-17 16,5-6-14-16,0 1-5 15,3-8-9-15,-1-2-48 16,1-11-241-16</inkml:trace>
  <inkml:trace contextRef="#ctx0" brushRef="#br0" timeOffset="113152.6487">5284 11685 965 0,'-1'-4'588'15,"0"-3"11"-15,1 7-449 16,0 3-60-16,0-3 346 16</inkml:trace>
  <inkml:trace contextRef="#ctx0" brushRef="#br0" timeOffset="113633.2718">5848 12074 1026 0,'5'12'450'15,"5"6"-256"-15,-14 12-38 16,-4 6-29-16,-1 1-61 15,-3-4-61-15</inkml:trace>
  <inkml:trace contextRef="#ctx0" brushRef="#br0" timeOffset="114008.577">6580 11968 947 0,'-8'11'443'0,"-8"8"-198"0,-10 11-110 15,-1-1-32-15,-3 2-56 16,-2-4-15-16,4-3-14 15,5-6 9-15,-5-13-42 16,5-5-14-16,1-17-12 16,0-7-12-16,10-6 32 15,8 1 7-15,14 5 29 16,8 2 14-16,10 10 27 16,1 5 12-16,-3 13-14 15,1 10-7-15,-8 14-17 16,-2-2-7-16,1 8-7 15,-1 2-20-15,1-4-504 16</inkml:trace>
  <inkml:trace contextRef="#ctx0" brushRef="#br0" timeOffset="114336.5971">6866 12008 945 0,'-4'-10'442'0,"-7"-15"-171"15,-3 5-54-15,-8 5-72 16,-3 6-36-16,-4 13-65 16,0 6-27-16,0 16-36 15,6 3-5-15,8 10 0 16,7 1 5-16,10-4 11 15,8-1 3-15,7-16 5 16,6-5 1-16,6-9 3 16,1-5 2-16,-6-6 10 15,-9-4 6-15,-13-5 5 16,-9-4 8-16,-11 2-96 16,-3 4-121-16</inkml:trace>
  <inkml:trace contextRef="#ctx0" brushRef="#br0" timeOffset="114554.9604">6975 12013 1011 0,'4'2'507'0,"3"4"-171"15,-1 7-168-15,3 0-46 16,-1 6-66-16,-3 1-15 15,-2 5-24-15,-3 1-6 16,0-3-47-16,-1-2-43 0,2-12-85 16,3-4-46-16,4-13-138 15,3-6-119-15</inkml:trace>
  <inkml:trace contextRef="#ctx0" brushRef="#br0" timeOffset="114711.1921">7153 12037 596 0,'0'1'356'0,"-4"3"-29"15,-3 0-45-15,-5 7-102 16,-3 0-21-16,-1 5-48 16,1 3-24-16,6-3-42 15,7 0-13-15,8-4-19 16,10-2-5-16,7-3 8 16,8-1 1-16</inkml:trace>
  <inkml:trace contextRef="#ctx0" brushRef="#br0" timeOffset="115226.6547">7562 12079 600 0,'-6'-8'324'0,"-8"-6"-64"15,-4-2-15-15,-7-2-52 16,-4 6-17-16,1 4-66 16,3 3-32-16,5 8-36 15,7 4-28-15,2 8-9 16,3 4 1-16,10 6-3 15,2 2-3-15,9-2 2 16,6-1 1-16,3-9 1 16,7-4 1-16,1-10 2 15,4-4 3-15,-4-8-3 16,-3-5-9-16,-7-3-9 16,-6-1-2-16,-7 0 0 15,-5 5 10-15,-4 7-3 16,-5 7 3-16,-1 4-1 15,1 5 0-15,6 3-1 0,5-1-2 16,11 0-2-16,3 3 2 16,7-5 6-16,2 0 1 15,-5-2 5-15,0-3 2 16,-8-1 10-16,-4-6 4 16,-3-3 11-16,-5-3-33 15,-1-6-151-15,-2-3-145 16</inkml:trace>
  <inkml:trace contextRef="#ctx0" brushRef="#br0" timeOffset="115320.7382">7718 11851 854 0,'-5'-13'539'0,"-3"-14"-69"0,-1 13-177 15,3 5-77-15,-1 9-141 16,0 7-55-16</inkml:trace>
  <inkml:trace contextRef="#ctx0" brushRef="#br0" timeOffset="115801.4559">7870 11974 902 0,'1'5'378'0,"9"12"-198"0,2 2-40 0,-2 3-8 15,8 2-23-15,-3 2-29 16,3-3-13-16,-1-7-18 16,2-5-1-16,-1-11 13 15,-1-2 9-15,0-11 2 31,-2-5-4-31,-2-3-26 16,1-1-12-16,-2 2-15 16,0 5-6-16,1 3-28 15,-2 3-68-15</inkml:trace>
  <inkml:trace contextRef="#ctx0" brushRef="#br0" timeOffset="116129.3675">8250 11946 1028 0,'-1'1'409'0,"1"0"-263"0,9 3-67 15,18 3-50-15,1-5 1 16,6 3-1-16,1-3-7 16,-9-8 0-16,2 2 3 15,-9-7 3-15,-2 1-1 16,-9 1-7-16,-5-2-4 15,-3 7-12-15,-3 2-5 16,-4 7-11-16,-4 8-4 0,-5 6 3 16,2 6 3-16,-2 1 3 15,2-1 2-15,4-3-1 16,0 0-1-16,10-1-2 16,0 2 2-16,9-5 5 15,5-4 3-15,9-4-10 16,3-6-66-16,10-4-379 15</inkml:trace>
  <inkml:trace contextRef="#ctx0" brushRef="#br0" timeOffset="116504.2478">8783 12064 925 0,'-5'7'454'0,"2"5"-164"16,-11 0-64-16,-6 6-100 31,-3-6-42-31,-9 0-48 15,1 1-8-15,2-8-4 16,3-2-1-16,6-7-13 0,2-7-13 0,9-5-28 0,7-4-10 16,10 2 0-16,7 0 5 15,9 3 11-15,2 4 3 16,3 10-3-16,-2 4 7 16,-4 16 23-16,0 2 16 15,-3 4 32-15,1 3 3 16,-2-8-9-16,0 1-8 15,0-7-17-15,-1-10-3 16,0-7 2-16,-2-6 3 0,-3-12 0 16,1 3-1-16,-5-8-3 15,-1-4-3-15,-4 3-5 16,-3 3-6-16,2 13-21 16,1 9-4-16,-1 12-1 15,-2 8 3-15,0 9 17 16,-1 2 0-16,4 3 133 15</inkml:trace>
  <inkml:trace contextRef="#ctx0" brushRef="#br0" timeOffset="117120.6379">9839 11911 771 0,'0'-3'408'0,"-6"-2"-106"16,-8 5-47-16,-9 7-115 15,-4 7-36-15,-9 9-65 32,9 6-23-32,15 9-18 0,9-2-5 0,32 0 4 15,3-5 4-15,11-9 6 16,0-7 3-16,-6-12 5 15,-3-5 9-15,-11-16 18 16,-7-2 6-16,-19-17 6 16,-9-5-6-16,-11-15-13 15,-3-16-5-15,1-8-13 16,3-4-4-16,14 12-14 16,6 16-13-16,10 21-16 15,9 13-6-15,9 23-81 16,4 6-74-16</inkml:trace>
  <inkml:trace contextRef="#ctx0" brushRef="#br0" timeOffset="117448.6859">10083 11961 891 0,'-2'-3'443'15,"-4"3"-170"-15,-1 4-63 16,0 10-109-16,-1 6-36 0,4 6-33 16,1-2-8-16,8 1-8 15,7-2-3-15,12-6 0 16,5-2 2-16,10-11 8 15,-3-4 19-15,-6-9 24 16,-3-6 5-16,-7-5 7 16,-8-6-17-16,-2 1-24 15,-8-1-8-15,-8 7-41 16,4 4-59-16,-10 13-559 16</inkml:trace>
  <inkml:trace contextRef="#ctx0" brushRef="#br0" timeOffset="117761.1233">10573 12013 859 0,'-11'-9'445'0,"-4"-5"-138"15,-5 1-123-15,1 9-52 16,0 6-77-16,0 8-28 16,4 11-41-16,-3-1-8 15,9 10 3-15,4-4 4 0,11 1 9 16,7-1 6-16,10-12 14 16,10-3 18-16,5-12 45 15,0-8 26 1,-6-7 32-16,-14-3-9 0,-18-1-29 15,-13-6-29-15,-17 4-60 16</inkml:trace>
  <inkml:trace contextRef="#ctx0" brushRef="#br0" timeOffset="118386.0108">11567 11921 559 0,'-13'0'314'0,"-18"5"-16"16,-2 8-90-16,-2 9-70 15,2 6-39-15,13 4-72 16,9 0-17-16,20 5-11 15,14-2 3-15,16-6 7 16,8-5 5-16,8-12 7 0,-5-9 7 16,-9-10 20-16,-10-8 12 15,-17-11 21-15,-10-7-3 16,-11-14-15-16,-10-14-13 16,-16-17-23-16,-1-6-6 15,7-1-14-15,9 7-7 16,29 15-22-16,16 13-5 15,14 12 37-15,6 11-104 16</inkml:trace>
  <inkml:trace contextRef="#ctx0" brushRef="#br0" timeOffset="118698.6453">11794 11951 790 0,'0'4'360'0,"-1"7"-129"16,-1 6-82-16,1 8-45 15,1 2-14-15,5 2-33 16,6-4-10-16,7-5-2 15,-1-4-2-15,5-7 22 0,-1-4 18 16,2-7 26-16,0-7 8 16,-3-6-21-16,-4-6-19 15,-8 3-33-15,-3 0-19 16,-5-4-110-16,0 4-98 16</inkml:trace>
  <inkml:trace contextRef="#ctx0" brushRef="#br0" timeOffset="118939.8752">12070 11999 890 0,'5'1'441'15,"4"3"-132"-15,3 5-165 16,3 7-29-16,-1 5-37 0,-1 3-20 16,-1 1-21-16,-5-2-10 15,3-3-9-15,0-6 0 16,0-10 13-16,4-6 6 15,1-13 16-15,-1-4 10 16,-1-10 1-16,-3-1-4 16,-5 2-17-16,0 3-14 15,-3 6-94-15,0 10-111 16</inkml:trace>
  <inkml:trace contextRef="#ctx0" brushRef="#br0" timeOffset="119252.2959">12766 12023 740 0,'-9'5'430'0,"-7"6"3"16,-2 6-238-16,-8 0-75 16,-2 4-36-16,-6-1-47 15,-4-1-10-15,4-9-22 16,4-5-25-16,6-10-81 15,2-6-32-15,8-4-1 16,8-6 22-16,11-3 75 16,8 4 42-16,11 7 54 15,0 3 21-15,5 12 38 0,0 8 1 16,-3 7-12-16,-4 7-9 16,-6 6-29-16,-4-2-13 15,-4-1-29-15,-3-1-8 16,-5-7-55-16,0-1-77 15</inkml:trace>
  <inkml:trace contextRef="#ctx0" brushRef="#br0" timeOffset="119377.2614">12635 11765 1352 0,'-6'-3'505'0,"0"0"-403"16,-1 3-67-16,9 6-149 15</inkml:trace>
  <inkml:trace contextRef="#ctx0" brushRef="#br0" timeOffset="119580.3437">12774 11832 1512 0,'0'6'576'0,"0"14"-394"16,4 10-43-16,4 20-45 15,1 4-14-15,2 10-48 16,1 1-12-16,-5 4-9 16,3 11-3-16,-6 4 0 15,-2-7-19-15,-1-13-55 16,0-16-53-16,-1-24-319 16</inkml:trace>
  <inkml:trace contextRef="#ctx0" brushRef="#br0" timeOffset="119721.1708">12820 12225 1157 0,'12'-8'449'0,"14"-5"-306"16,4-3-95-16,11 7-27 16,-2 2-35-16</inkml:trace>
  <inkml:trace contextRef="#ctx0" brushRef="#br0" timeOffset="120205.5693">13247 11947 1057 0,'-9'-4'423'0,"-12"-5"-288"15,6 8-46-15,4 6-67 16,3 5-12-16,8 9-10 16,0-3-2-16,12 1 4 0,4-1 4 15,8-4 3-15,-1-4 3 16,-7-5-17-16,-2 2-19 16,-10-4-21-16,-5 1-3 15,-13 0 14-15,-8-1 17 16,-7 1 17-16,6 5 0 15,-2 1 2-15,6 0 2 16,10 6 7-16,0-4 9 0,17 3 14 16,4 3 8-16,5-8 5 15,2 0-2 1,0-7-6-16,4-1-3 0,7-8-6 16,0-1-1-16,3-9-4 15,-2-6-3-15,-7 0-3 16,-4 1-4-16,-11 10 12 15,-4 7 0-15,-4 9 9 16,-1 4 5-16,0 10-16 16,1 3-3-16,1 7-15 15,2-2-3-15,6 0-74 16,5 2-433-16</inkml:trace>
  <inkml:trace contextRef="#ctx0" brushRef="#br0" timeOffset="120439.7179">13685 11862 992 0,'15'13'445'0,"6"6"-245"15,12 19-63-15,3 5-20 16,-9-4-31-16,-3-2 11 15,-24-8 4-15,-9-4-3 0,-17-4-15 16,-9-3-20-16,2-11-27 16,1-6 9-16,7-8-117 15,6-4-101-15</inkml:trace>
  <inkml:trace contextRef="#ctx0" brushRef="#br0" timeOffset="120658.2061">14281 11939 1146 0,'1'-2'579'0,"0"-5"-176"15,0 1-156-15,5 4-138 16,0 0-48-16,1 4-51 15,1 1-21-15,-2 3-128 0,-2 3-134 16</inkml:trace>
  <inkml:trace contextRef="#ctx0" brushRef="#br0" timeOffset="120767.5888">14264 12087 1386 0,'-3'2'674'0,"-6"1"-247"16,7 3-108-16,1-5-163 15,2-1-22-15</inkml:trace>
  <inkml:trace contextRef="#ctx0" brushRef="#br0" timeOffset="121970.1196">2086 13151 627 0,'-1'-19'338'0,"1"-21"-65"15,0-7-55-15,-1-1-54 16,1 2-16-16,-3 9-8 15,2 11-11-15,-4 16-41 16,4 11-27-16,2 21-57 16,-1 9-14-16,0 23-4 15,6 7 3-15,1 8 6 0,4 0 3 16,1 2 3 0,0-3 1-16,-3-11 4 0,-3-6 1 15,-7-20 6-15,-6-9 4 16,-7-12 8-16,-7-1 3 15,1-9-3-15,0-4-3 16,4-2-12-16,5-1-6 0,9-1-10 16,7 6-7-16,7 1-3 15,11 1 0-15,7 4 7 16,5 0 29-16,11 3-136 16,-2-5-135-16</inkml:trace>
  <inkml:trace contextRef="#ctx0" brushRef="#br0" timeOffset="122095.094">2595 13422 1364 0,'0'-1'700'0,"0"-1"-221"15,-2 1-196-15,1 0-64 16,0 0-110-16,0 0-42 0,0 0-77 16,-1-1 229-16</inkml:trace>
  <inkml:trace contextRef="#ctx0" brushRef="#br0" timeOffset="122579.3534">3268 12957 686 0,'1'-14'399'0,"1"-10"-41"16,-2 4-55-16,0 24-131 15,-1 12-46-15,0 28-82 16,1 19-28-16,0 17 8 16,2 10-3-16,3-1-1 15,-1-5 0-15,7-16-4 0,-2-11-25 16,4-24-142 0</inkml:trace>
  <inkml:trace contextRef="#ctx0" brushRef="#br0" timeOffset="122782.4389">3509 12949 1166 0,'-5'3'497'0,"1"12"-262"16,3 11-78-16,2 11-68 16,8 5-10-16,-4 11-25 15,3 5-19-15,6 14-19 16,-1 0-5-16,4-6 0 15,2-4 1-15,-2-23-140 16</inkml:trace>
  <inkml:trace contextRef="#ctx0" brushRef="#br0" timeOffset="122938.6443">3278 13295 1264 0,'22'-1'505'16,"15"0"-344"-16,25-3-89 16,9 0-6-16,4 4-87 0,-2 4-221 15</inkml:trace>
  <inkml:trace contextRef="#ctx0" brushRef="#br0" timeOffset="123360.4401">4513 13041 900 0,'0'16'373'16,"1"16"-190"-16,0 21-80 16,1 9 36-16,4 22-18 15,0 2-21-15,2-4-45 16,-2-10-19-16,-1-28-11 16,0-14-3-16,-5-26 17 15,1-7-25-15,-2-24-56 16,-6-10-29-16,0-20-80 15,-6-16 9-15,0-11 48 16,1-5 26-16,4 11 74 16,0 10 31-16,8 16 56 15,5 9 30-15,5 14 4 0,12 9-16 16,12 14-57-16,11 6-30 16,15 7-23-16,4 5 0 15,4 1-76-15,-1 4-68 16</inkml:trace>
  <inkml:trace contextRef="#ctx0" brushRef="#br0" timeOffset="123579.3171">4514 13353 843 0,'-5'4'407'16,"2"4"-126"-16,13-1-148 16,11 0-21-16,25-6-43 15,7-1-23-15,15 0 27 16,0 0-111-16</inkml:trace>
  <inkml:trace contextRef="#ctx0" brushRef="#br0" timeOffset="124000.8917">4953 13623 800 0,'9'-8'365'0,"1"-5"-188"16,1-6-76-16,-2 2-26 15,-6-5-43-15,-3 5-7 0,-5 2-10 16,-1 3-4-16,-8 6-9 16,-2 3-3-16,0 9-6 15,-1 2-3-15,6 7-1 16,4 0 0-16,6-3 3 16,2 1 3-16,6-3 2 15,3 0 1-15,3-7 3 16,-2-3 0-16,0-1 6 15,1 3 9-15,-4 5 22 16,2 6 15-16,-2 9 12 16,-1 1 1-16,-3 13-16 15,-2 4-12-15,-4 6-12 16,-6 2-10-16,-5-6 24 16,-1-3 6-16,-5-15 10 15,-2-9 6-15,-6-12-21 16,-3-9-8-16,-1-21-35 0,1-8-58 15</inkml:trace>
  <inkml:trace contextRef="#ctx0" brushRef="#br0" timeOffset="124578.8911">4486 12727 677 0,'5'0'275'0,"10"4"-158"0,2 0-31 16,25 3 5-16,3-1-17 15,12 2-25-15,12 1-13 16,-2-1-18-16,-2 3-1 16,-21-4-27-16,-11 1-24 15,-18-4-73-15,-10-6-8 16,-5-3 27-16,-6-2 23 16,-3-5 73-16,2 2 20 15,2 2 36-15,5 1 16 16,7 5 45-16,-1 2 16 0,4 3-7 15,2 5 6-15,-3 5 4 16,2 1-9-16,-6 3 14 16,-2 0-3-16,-6 2-40 15,-5 0-19-15,-2 0-3 16,-5-2-79-16</inkml:trace>
  <inkml:trace contextRef="#ctx0" brushRef="#br0" timeOffset="125125.6279">5875 12872 886 0,'-12'10'381'0,"-21"19"-197"15,-1 14-45-15,-7 23-46 16,7 13-27-16,20 21-34 16,13 4 0-16,24-1-3 15,17-8-2-15,14-30-3 0,5-17-3 16,2-27-56-16,-4-13-88 15</inkml:trace>
  <inkml:trace contextRef="#ctx0" brushRef="#br0" timeOffset="125328.7143">6078 13270 963 0,'13'-2'438'15,"8"1"-207"-15,11 0-123 16,5 1-21-16,2 2-52 16,-3 1-14-16,-9 4 32 15,1 0-78-15,-12-2-257 16</inkml:trace>
  <inkml:trace contextRef="#ctx0" brushRef="#br0" timeOffset="125453.6742">6274 13314 727 0,'-6'17'399'16,"-4"10"-92"-16,3 9-145 16,5-1-40-16,3 0-67 15,4-4-21-15,3-5 23 0,3-2-105 16</inkml:trace>
  <inkml:trace contextRef="#ctx0" brushRef="#br0" timeOffset="125906.7452">6610 13520 558 0,'0'-11'337'0,"0"-11"-29"16,-1-1-76-16,-5-3-76 16,-5-3-15-16,-6 1-26 15,-4 5-12-15,-3 7-31 16,0 5-25-16,2 9-29 15,2 7-9-15,5 12-10 16,2 6-2-16,3 6-1 16,4 2 0-16,11-1 0 15,8-3 1-15,9-10 4 16,3-6 4-16,3-14 6 16,2-4 1-16,-1-8 3 15,-3-3 0-15,-5-6-2 16,-4 1-1-16,-9 2-3 15,-4 7-3-15,-8 9-12 16,-3 7-4-16,0 10-5 16,2 3 0-16,6 7 7 15,2 4 0-15,11-5 4 0,6-1 1 16,9-11 4-16,3-4 3 16,2-7 4-16,-2-8 6 15,-8-5 27-15,-6-4 3 16,-12-4 13-16,-1-2-3 15,-9 2-29-15,-11-1-11 16,-7 6 195-16</inkml:trace>
  <inkml:trace contextRef="#ctx0" brushRef="#br0" timeOffset="126270.3852">7389 13004 719 0,'0'21'336'0,"-1"25"-110"16,0 15-84-16,3 23-10 15,-1 10-15-15,4 7-24 16,3-3-18-16,-1-17-25 15,2-14-14-15,3-28-75 16,-3-9-68-16</inkml:trace>
  <inkml:trace contextRef="#ctx0" brushRef="#br0" timeOffset="126614.057">7353 13116 699 0,'26'-4'344'0,"31"-8"-115"16,1 7-19-16,-13 4-44 16,-6 6-41-16,-23 11-53 15,-15 1-18-15,-19 6-19 0,-10 0-5 16,-6-1-6-16,1-3-4 16,12-11-3-16,2-4-2 15,16-4-18-15,10-2-9 16,17 0-9-16,6 0-3 15,14 3 14-15,-1 3 3 16,3 10 2-16,-4 7-1 16,-14 8 4-16,-9 4 1 15,-19 4 17-15,-9-1 12 0,-19-4 8 16,-4-2 3 0,-8-9-9-16,-3-10-5 0,13-11-64 15,6-9-72-15,16-8-424 16</inkml:trace>
  <inkml:trace contextRef="#ctx0" brushRef="#br0" timeOffset="126895.2432">8025 13317 654 0,'3'8'400'0,"0"11"-34"15,-4 6-78-15,-13 5-93 16,-4 1-57-16,-4 0-67 15,-1-2-23-15,-1-11-27 16,2-3-3-16,-1-11-21 16,-3-8-26-16,7-10-58 15,0-4-34-15,7-6-14 0,6-1 19 16,10 5 44-16,7 1 23 16,7 12 38-16,4 7 17 15,0 12 34-15,1 7 17 16,4 5 7-16,0 2-7 15,1 2-19-15,-2-6-7 16,-6-5 8-16,-3-4-61 0</inkml:trace>
  <inkml:trace contextRef="#ctx0" brushRef="#br0" timeOffset="127043.5529">7917 13080 1267 0,'0'-1'528'0,"-1"-3"-325"0,1 0-98 16,0 4-95-16,2 1-19 16</inkml:trace>
  <inkml:trace contextRef="#ctx0" brushRef="#br0" timeOffset="127340.3519">8182 13493 1131 0,'7'8'463'0,"12"5"-285"16,-1-10-24 0,-9-1-36-16,2 0-35 0,28-2-36 15,-5-8-12-15,-4-11-3 16,-23-5-3-16,-9-9-11 16,-4-3-16-16,-10 1-16 15,-2 7-9-15,-4 14-10 16,2 9 6-16,1 15-4 15,2 12 3-15,7 12 5 16,2 4 5-16,9 7 11 16,4 6 2-16,5-1 3 15,2 0 2-15,0 1 1 16,-6-6 1-16,1-4-57 0,5-4-10 16</inkml:trace>
  <inkml:trace contextRef="#ctx0" brushRef="#br0" timeOffset="127853.6872">8734 13424 916 0,'-5'-12'413'0,"-13"-11"-181"16,0 2-41-16,-5 9-67 16,-5 4-28-16,3 10-59 15,0 6-15-15,5 8-15 16,5 3-4-16,7 5 0 16,8 3 2-16,8-8-4 15,5 0 3-15,10-14 4 16,2-5 4-16,5-4 3 15,0-9-2-15,-6 0-6 16,-1 0-7-16,-7-1-6 16,-3 7-5-16,-7 8-5 15,-4 4 5-15,-5 8 2 16,0 7 5-16,2-2 7 16,2 2 1-16,10-5 1 15,-1-7 2-15,9-8 6 16,-2-6 2-16,-3-9 3 15,1-4-1-15,-1-10-5 16,-2 0-3-16,5 0 4 16,0 5 3-16,2 11 7 0,2 8 3 15,2 14-5-15,-3 9-5 16,-7 10-4-16,-3 3-2 16,-11 1 1-16,-6-3 3 15,-7-6 30-15,-4-4-55 0</inkml:trace>
  <inkml:trace contextRef="#ctx0" brushRef="#br0" timeOffset="128119.2396">9265 12808 1115 0,'15'7'480'16,"12"7"-220"-16,15 45-166 15,5 15 13-15,11 18 16 16,1 5 5-16,-18-4-13 16,-11 6-29-16,-41-1-15 15,-25-1-11-15,-22-2-14 16,-5-9 0-16,9-21-34 0,8-10-18 15</inkml:trace>
  <inkml:trace contextRef="#ctx0" brushRef="#br0" timeOffset="128947.4604">1979 14691 1091 0,'-3'-9'435'0,"3"-10"-264"0,10-4-57 15,14-9-42-15,8-5-14 16,14 1 7-16,3 5 1 15,4 20 0-15,0 18-3 16,-12 24-34-16,-6 16 0 16,-32 22 9-16,-11 8 2 15,-25 19-8-15,-11 0-6 16,-6-11-4-16,2-12-4 16,2-28-1-16,5-11 11 0,6-23-50 15,0-14-27-15,16-20-27 16,4-7-20-16,19-7 33 15,11 3 21-15,10 12 37 16,7 8 10-16,-1 14 14 16,3 8 6-16,4 13-15 15,2 1-3-15,6 6-2 16,-1-3 81-16,4-6 228 16</inkml:trace>
  <inkml:trace contextRef="#ctx0" brushRef="#br0" timeOffset="129087.7631">2638 15124 1350 0,'0'2'666'0,"1"-2"-196"15,-1 1-147-15,0-1-110 16,0 0-67-16,0 0-73 0,0 0-48 16</inkml:trace>
  <inkml:trace contextRef="#ctx0" brushRef="#br0" timeOffset="129572.0231">3323 14412 927 0,'-1'1'471'0,"-2"4"-171"16,-1 28-163-16,-4 19-44 15,2 31-58-15,4 14 1 16,5 19-7-16,3-3-5 16,5-16-4-16,1-15-2 0,-2-35-9 15,3-12-72-15</inkml:trace>
  <inkml:trace contextRef="#ctx0" brushRef="#br0" timeOffset="129759.6096">3527 14513 1084 0,'0'0'501'15,"0"3"-235"-15,0 19-143 16,7 16-57-16,-1 18-38 16,2 11 5-16,8 21-3 15,-6-3-1-15,3-3-2 16,3-11-2-16,-7-26-58 15,3-8-85-15</inkml:trace>
  <inkml:trace contextRef="#ctx0" brushRef="#br0" timeOffset="129884.7619">3360 14884 1196 0,'-1'-2'521'15,"2"-2"-276"-15,11-1-105 16,22 1-91-16,12-2-26 15,20-1-20-15,9 2 255 16</inkml:trace>
  <inkml:trace contextRef="#ctx0" brushRef="#br0" timeOffset="130290.6042">4438 14899 731 0,'3'-2'380'0,"6"2"-48"16,1 5-155-16,-1 13-27 15,-1 7-24-15,-5 5-30 16,-3 3-11-16,-3-3-25 15,-4-6-11-15,0-5-22 16,6-7-7-16,1-12 5 0,1-3-1 16,8-12-5-16,2-7-3 15,5-7-15-15,5-3-3 16,0 0 0-16,3 2 0 16,0 9-2-16,-1 11 0 15,-2 15 12-15,-5 11 6 16,-5 13 12-16,-4 8 3 15,-2 1-8-15,-2 0-5 16,0-3-5-16,-1-10-48 0,0-6 152 16</inkml:trace>
  <inkml:trace contextRef="#ctx0" brushRef="#br0" timeOffset="130665.5119">4446 14628 1049 0,'9'-3'457'16,"6"-1"-245"-16,14 4-109 15,7 2-19-15,13 4-48 16,3 0-12-16,6-1-11 15,-3 3-2-15,-11-4 1 16,0-1 1-16,-18-4-26 0,-4-1-16 16,-9-4-32-16,-10-2-5 15,-3 0 22-15,-6-1 13 16,-4 1 28-16,-3 1 3 16,3 0 0-16,5 4 0 15,2 2-13-15,4 4-7 16,-1-3 25-16,0 0 9 15,4 1 37-15,7 16 24 0,25 35 23 16,-27-27 10-16,-11-6-9 16,-2-1-11-16,-7-3 391 15</inkml:trace>
  <inkml:trace contextRef="#ctx0" brushRef="#br0" timeOffset="133924.6606">6122 14342 753 0,'-17'12'364'15,"-25"31"-131"-15,-3 24-42 16,3 39-76-16,-1 17-29 0,22 18-49 15,20-2-16 1,23-14-15-16,21-17 0 0,21-36-1 16,7-18-36-16</inkml:trace>
  <inkml:trace contextRef="#ctx0" brushRef="#br0" timeOffset="134701.2903">6588 14563 575 0,'4'-8'363'0,"2"-1"-11"16,3 8-181-16,2 13-24 15,3 25-48-15,4 14-17 0,2 33 4 16,3 11-14-16,1 5-19 15,-2-7-12-15,4-21-19 16,0-18 0-16,-2-25-2 16,0-11 5-16,-5-21 13 15,0-9 2-15,-3-18 2 16,-3-9-3-16,0-15-15 16,-4-5-6-16,0-8-8 15,5 0-4-15,7 10-6 16,-3 1-1-16,3 18-2 15,-6 8-1-15,-7 14-4 16,-1 9-7-16,-2 13-6 16,-3 8-2-16,2 16 3 15,6 8 6-15,5 18 7 16,5 9 3-16,6 1 2 16,1-4 3-16,-2-17 2 0,-1-11 2 15,-2-17 2-15,-1-4 2 16,-1-13 6-16,0-11 3 15,-3-12 4-15,2-11-1 16,-2-21-5-16,1-6-2 16,3-6-6-16,-6 1-3 15,5 17-5-15,-4 10-1 16,-5 11-27-16,0 12-54 16</inkml:trace>
  <inkml:trace contextRef="#ctx0" brushRef="#br0" timeOffset="135138.6949">7429 15163 754 0,'3'1'408'0,"4"2"-66"0,0 6-134 16,-3 9-86-16,-2 1-34 15,0 7-47-15,-4-4-10 16,0-3-13-16,2-4-2 15,0-8 4-15,-2-6 4 16,4-10 0-16,3-7-5 16,4-12-13-16,9-1-6 15,4-1-5-15,1 5 0 16,0 9-1-16,-1 5 10 16,-4 14 11-16,0 3 11 0,-8 13 21 15,-4 7-7-15,-7 8-3 16,-5 4-10-16,2-2-21 15,1-3-61-15</inkml:trace>
  <inkml:trace contextRef="#ctx0" brushRef="#br0" timeOffset="135466.9779">7919 14911 952 0,'5'-3'428'16,"11"-5"-189"-16,12-2-64 15,19 5-55-15,10-1-36 0,13 5-47 16,0 1-14-16,-5 2 46 16,-16 5-87-16,-14-1-158 15</inkml:trace>
  <inkml:trace contextRef="#ctx0" brushRef="#br0" timeOffset="135685.4293">8016 15031 911 0,'0'1'390'0,"12"2"-181"15,9 0-52-15,18-3-24 16,9 5-26-16,11-3-53 16,0 3-18-16,-3-2 56 0,-5 3-119 15</inkml:trace>
  <inkml:trace contextRef="#ctx0" brushRef="#br0" timeOffset="136044.5606">8845 14786 677 0,'-9'-11'397'15,"-10"-10"-64"-15,-2 9-139 16,-7 5-35-16,-1 8-82 15,1 8-35-15,0 13-43 16,8 9-11-16,6 15-4 16,10 10 0-16,12 6 6 15,7-2 2-15,15-13 3 16,3-8 3-16,7-19 7 16,3-10 7-16,4-17 26 15,1-10 28-15,-9-16 37 16,-7-11 30-16,-19-9 38 15,-12-5-7-15,-18 2-26 16,-5 10-37-16,-20 17-74 0,-5 14-87 16</inkml:trace>
  <inkml:trace contextRef="#ctx0" brushRef="#br0" timeOffset="137523.0896">8964 14801 663 0,'-10'13'405'15,"-8"7"-10"-15,-15 19-208 16,1 7-34-16,-11 7-72 15,4-1-33-15,12-6-35 16,4-3-64-16</inkml:trace>
  <inkml:trace contextRef="#ctx0" brushRef="#br0" timeOffset="138137.3699">9691 14820 620 0,'4'-3'348'0,"4"2"-46"16,5 11-84-16,11 37-109 15,3 12-11-15,2 22-38 16,-5 6-9-16,-13 3-17 16,-11 1-6-16,-7-5-4 15,-7-10-1-15,-7-24-1 16,-2-13 1-16,-7-28-2 16,0-12-15-16,7-22-19 15,4-17-21-15,16-25-13 16,7-6 9-16,17-10 13 15,10 1 13-15,4 14 15 16,8 4 6-16,3 14 9 16,-1 9 8-16,-3 16 3 15,-7 7-3-15,-6 16-7 16,-6 8-5-16,-8 9-3 16,-2 6 1-16,-10 6 1 15,-1 2-1-15,0 2-5 0,1-3-1 16,10-1-25-16,2-3-67 15</inkml:trace>
  <inkml:trace contextRef="#ctx0" brushRef="#br0" timeOffset="138418.8837">10532 14914 992 0,'-12'16'449'16,"-6"12"-228"-16,-8 7-110 15,-2 3-42-15,-5-6-43 16,2-4-2-16,2-11-15 16,3-7-33-16,6-16-66 15,5-11-20-15,7-11 0 16,6-2 28-16,5-1 60 16,8 4 30-16,-2 6 58 15,5 6 27-15,2 14 22 16,-3 8-3-16,3 16-33 15,0 8-17-15,-1 4-18 16,5 2-11-16,-2-1-13 16,3-8-4-16,6-2 17 15</inkml:trace>
  <inkml:trace contextRef="#ctx0" brushRef="#br0" timeOffset="138857.168">10672 15000 789 0,'10'-1'388'15,"2"-4"-35"-15,14 4-303 16,5-2-2-16,0-1-11 16,0 4-10-16,-3 0-8 15,-7-2 1-15,-11 0 8 16,-3-1 2-16,-12-5-6 15,-6 6-6-15,-4 2-15 16,-8 1-5-16,4 14-8 16,4 5-2-16,-1 4-3 15,10 1 3-15,4-1 11 16,2 1 2-16,14-2 10 16,3-4 2-16,5-8 7 15,6-8 7-15,0-6 13 16,1-10 2-16,-2-6-1 15,-4-4-4-15,-7-5-8 16,-1 1-4-16,-7 2 1 0,-2 3 9 16,-4 10 7-16,-2 7-4 15,1 9-11-15,0 10-12 16,2 6-15-16,3 5 2 16,0-1 0-16,1-4-7 15,3 3-76-15,-6-8-160 16</inkml:trace>
  <inkml:trace contextRef="#ctx0" brushRef="#br0" timeOffset="138996.9191">10999 14603 1467 0,'0'-2'640'0,"-3"-5"-348"15,0 9-106-15,2-2-122 16,-2 11-34-16,-3 19 22 15</inkml:trace>
  <inkml:trace contextRef="#ctx0" brushRef="#br0" timeOffset="139762.3634">11863 14829 561 0,'8'-9'344'0,"11"-7"-8"16,4 8-70-16,3 15-78 15,4 12-35-15,-2 18-44 16,-6 7-8-16,-13 6-19 16,-5-1-13-16,-7-11-28 15,-4-5-12-15,6-15-12 16,0-8 0-16,6-11-2 15,4-9-4-15,8-14-7 16,5-3-2-16,9-10-6 0,2-1 1 16,-3 2 2-16,-4 5 0 15,-3 15 1-15,-3 7-2 16,-3 14-1-16,-2 7 0 16,-12 16 3-16,3 9 1 15,-5 4 2-15,-5 1 0 16,4-4 1-16,-1-7-1 15,5-6-52-15,9-4-15 16</inkml:trace>
  <inkml:trace contextRef="#ctx0" brushRef="#br0" timeOffset="140184.5101">11883 14599 849 0,'0'-4'364'0,"3"0"-173"16,10 0-81-16,16 1-29 0,11 0-7 15,24 2-14-15,7 0-12 16,2 1-18-16,-1 2-9 16,-13 2-10-16,-10-1-2 15,-15 4-3-15,-7 1 1 16,-16-1-16-16,-7 0-5 16,-5-8-6-16,-6-6-2 15,-5-2 13-15,4-7 2 16,2 4 2-16,5 0-1 0,6 1 2 15,1 3 7-15,2 8 16 16,-2 2 3-16,-1 9 5 16,-1 6-7-16,-2 2-9 15,-2-4 5-15</inkml:trace>
  <inkml:trace contextRef="#ctx0" brushRef="#br0" timeOffset="140543.4363">13044 14181 937 0,'0'-6'472'0,"0"-8"-179"15,0 15-140-15,-2 7-43 16,4 24-67-16,-1 12-17 16,2 34 15-16,4 15 11 15,-3 12 0-15,3 6-2 0,-1-2-15 16,-2-6-11-16,1-18-6 15,-1-14-1-15,4-26-18 16,1-13-41-16,0-14-151 16</inkml:trace>
  <inkml:trace contextRef="#ctx0" brushRef="#br0" timeOffset="140880.1054">12682 15047 875 0,'-9'3'410'0,"-6"1"-177"15,4-3-32-15,16 5-56 16,13 1-37-16,30 0-30 16,14 0 2-16,30-7-7 15,13 1-9-15,0-1-24 16,-4 0-7-16,-7 2-14 16,-15-4-3-16,-8-1-2 15,-13-2 0-15,-29 0-5 16,-9 4-10-16,-20 6-60 15,-11 2-156-15</inkml:trace>
  <inkml:trace contextRef="#ctx0" brushRef="#br0" timeOffset="141754.0675">13919 14468 751 0,'-1'3'317'0,"-5"7"-172"0,-3 7-33 16,-5 19-36-16,-5 2 1 16,-6 15-15-16,-4 3-14 15,-2 7-23-15,2 3-5 16,9-10-6-16,6-5 2 0,7-23 3 16,3-12 5-1,8-24-3 1,3-13-9-16,9-19-36 15,7-9-17-15,3-5-5 16,2 0 7-16,-1 7 29 16,-7-1 10-16,-2 9 0 0,-3 7 2 0,-8 12 9 15,-3 11 0-15,-5 9-3 16,-1 9-2-16,2 10-12 16,4 3-4-16,15 12 0 15,7 2 0-15,16 9 4 16,10 4 3-1,-2 8 3-15,-6 2 2 0,-14-7 3 16,-12-4 1-16,-15-15 13 16,-6-8 13-16,-11-8 13 15,-8-7 6-15,-21-10-4 0,-5-3-10 16,-17-9-11-16,2 0-7 16,12-3-10-16,7-1-4 15,19 3-7-15,8 0-36 16,17 9-105-16,5-1-86 0</inkml:trace>
  <inkml:trace contextRef="#ctx0" brushRef="#br0" timeOffset="141992.0649">14347 14720 601 0,'5'2'349'0,"14"4"33"16,5 8-228-16,7 9-58 16,3 6-17-16,-3 11-43 15,-1 4-9 1,-7 6-13-16,-1-1-35 15</inkml:trace>
  <inkml:trace contextRef="#ctx0" brushRef="#br0" timeOffset="142192.3739">14641 14754 1088 0,'-11'5'450'16,"-12"5"-259"-16,-6 8-26 15,-8 11-55-15,-3 3-22 16,-7 8-43-16,1 2-13 16,4-3-19-16,6-3-3 15,11-16-15 1,9-4-76-16</inkml:trace>
  <inkml:trace contextRef="#ctx0" brushRef="#br0" timeOffset="142677.2768">14219 14530 1117 0,'1'0'421'15,"11"-2"-315"1,8 1-21-16,19 1-38 15,14-1-3-15,15 2-18 16,5 5-7-16,-5-4-10 16,-5 5-2-16,-16-4 1 15,-12-5 0-15,-8 2-17 16,-8-4-17-16,-13-7-37 16,-2 5-10-16,-12-9 12 0,-3 3 16 0,0 4 26 15,-6 2 13-15,8 11 28 16,0 6 13-16,4 7 28 15,2 1 0-15,2 2-21 16,2-3-10-16,10 0-29 16,7-7 50-16</inkml:trace>
  <inkml:trace contextRef="#ctx0" brushRef="#br0" timeOffset="143025.4932">15091 14224 1122 0,'10'9'434'0,"15"26"-270"15,-4 20-48-15,13 31 14 16,-1 10 11-16,-16 9-14 16,-3 13-4-16,-30-1-49 15,-10 2-19 1,-11-13-27-16,4-19-5 15,4-24-5-15,6-11-2 16,1-15 12-16</inkml:trace>
  <inkml:trace contextRef="#ctx0" brushRef="#br0" timeOffset="160054.4945">1922 16214 1026 0,'-1'13'394'15,"-1"22"-258"-15,-3 20-39 16,2 26-6-16,-1 12-27 16,2 14-44-16,2-1-9 15,1-12-5-15,4-5-97 16</inkml:trace>
  <inkml:trace contextRef="#ctx0" brushRef="#br0" timeOffset="160268.7583">2159 16253 1014 0,'-5'5'456'16,"0"10"-141"-16,3 26-233 16,2 17-35-16,2 20-3 15,1 8-16-15,4 4-10 16,2-2 1-16,3-8-5 15,2-10-83-15</inkml:trace>
  <inkml:trace contextRef="#ctx0" brushRef="#br0" timeOffset="160424.9603">1868 16617 1465 0,'14'3'519'0,"31"1"-439"16,14 2-43-16,19-4 4 0,11 1-3 16</inkml:trace>
  <inkml:trace contextRef="#ctx0" brushRef="#br0" timeOffset="160784.2493">3334 16265 949 0,'-2'15'405'15,"-2"15"-205"-15,-3 34-84 16,-1 19 10-16,-1 26-42 15,1 2-27-15,6-5-31 0,2-9-5 16,6-29-33-16,3-18-68 16</inkml:trace>
  <inkml:trace contextRef="#ctx0" brushRef="#br0" timeOffset="160940.4631">3224 16279 1208 0,'11'-6'440'0,"24"-8"-350"16,16 4-50-16,24 3-20 16,6 1-7-16,9 7-1 15,-7 6-29-15</inkml:trace>
  <inkml:trace contextRef="#ctx0" brushRef="#br0" timeOffset="161159.1599">3337 16644 1085 0,'2'7'426'15,"3"2"-220"-15,32-1-175 16,13-1-2-16,23-7 5 0,9 0-14 15,-2 0-72-15,0 0-287 16</inkml:trace>
  <inkml:trace contextRef="#ctx0" brushRef="#br0" timeOffset="161596.5663">3924 16827 1016 0,'1'-5'440'0,"1"-10"-257"16,-2-2-25-16,-5 0-66 16,-5 1-29-16,-8 1-28 15,-3 0-8-15,-10 5-21 16,1 5-7-16,0 7-20 15,2 9-5-15,11 6-9 16,4 1-1-16,13 5 11 16,5-2 7-16,12-5 11 15,7-4 5-15,10-14 3 16,-1-8 2-16,2-2-1 16,-3 2-3-16,-7 12-15 15,-4 10 8-15,-5 18 21 16,-2 12 11-16,-9 5 35 0,-4 5-3 15,-10-1-15-15,-3-8-2 16,-8-5-2-16,0-10 9 16,-9-21 11-16,-7-8-3 15,0-26-37-15,2-5-30 16,3-12-67-16,3-1-32 16,6 0-130-16</inkml:trace>
  <inkml:trace contextRef="#ctx0" brushRef="#br0" timeOffset="162021.977">3353 16034 1058 0,'-1'-2'387'16,"11"3"-288"-16,12 4-37 15,22-5-25-15,15 2 7 16,18-4-18-16,7-3-8 15,9 10-10-15,-3-2 2 0,-16 7 9 16,-12 1-27 0,-27-7-60-16,-10 3-36 0,-14-8-8 15,-9-3 30-15,-4-10 65 16,-8-2 36-16,0-3 35 16,2 3 9-16,6 9 29 15,2 2-6-15,1 11-14 16,2 3 8-16,-2 6 1 15,2 6 19-15,-8 3-9 16,1 4-19-16,-2 2-27 16</inkml:trace>
  <inkml:trace contextRef="#ctx0" brushRef="#br0" timeOffset="162747.8633">5117 16533 636 0,'-16'-3'354'0,"-11"-2"-68"16,-4 12-126-16,4 0-35 15,10 10-73-15,8 4-36 0,11 2-29 16,9 1-4-16,12-1 4 16,3-4 8-16,11-9 9 15,-2-4 6-15,-6-8 10 16,-8-2 8-16,-13-2 13 15,-10 2-3-15,-15 4-12 16,-10 1-7-16,-8 11-11 16,1 4-2-16,8 8-1 15,7 2-4-15,11 6-10 16,8-1-2-16,11 0 4 16,5-4 7-16,14-9 22 15,5-9 7-15,6-15 15 16,1-4 5-16,-5-17-2 15,-1 0-2-15,-7-6-5 16,-6-2-5-16,-8 4-10 16,-6 2-4-16,-5 9 7 15,-1 9-5-15,-2 11-15 0,-2 8 2 16,1 9-16-16,0 5 1 16,5 7 9-16,0 1 0 15,3 1-2-15,1-2 2 16,-1-5-77-16</inkml:trace>
  <inkml:trace contextRef="#ctx0" brushRef="#br0" timeOffset="162888.6201">5267 16302 1367 0,'-7'-5'506'0,"-4"-1"-423"16,4 8-72-16,7 16-63 15,7 9-79-15</inkml:trace>
  <inkml:trace contextRef="#ctx0" brushRef="#br0" timeOffset="163075.9169">5540 16696 1074 0,'3'17'538'15,"4"13"-183"-15,4 4-187 16,-1-2-49-16,2-9-68 15,-2-6-7-15,3-17 19 16,2-10 1-16,3-16 0 16,3-5-12-16,-2-7-57 0,-1 1-50 15,-5 0-165-15,4 4-154 16</inkml:trace>
  <inkml:trace contextRef="#ctx0" brushRef="#br0" timeOffset="163435.1899">6081 16621 597 0,'1'10'419'0,"-1"17"33"16,-5 3-110-16,-10 2-131 16,-2-2-61-16,-5-7-74 15,-7-7-15-15,6-12-16 16,1-7-5-16,3-14-19 16,2-4-29-16,2-7-38 15,3-2-11-15,13 4-8 16,5 3 19-16,6 9 12 15,6 7-6-15,-2 13 34 16,6 9 5-16,-2 17 16 16,0 5 18-16,4 7-20 15,-2-1-2-15,3-9-3 16,2-6 0-16,-3-16 7 16,-1-10 9-16,-2-16 14 15,-1-9 2-15,-3-12-1 16,0-2-8-16,-2-1-18 15,-2 6-12-15,0 9 15 16,-1 10-2-16,0 17 5 0,-3 10 9 16,4 13-18-16,-4 6 1 15,2 5 3-15,-1-1 24 16</inkml:trace>
  <inkml:trace contextRef="#ctx0" brushRef="#br0" timeOffset="163997.568">7291 16590 932 0,'-13'-3'447'0,"-10"-1"-188"15,-5 10-93-15,-5 5-32 16,3 12-75-16,4 8-30 0,11 5-35 15,7 4-5-15,16 1-1 16,11-5-1-16,19-9 9 16,6-6 4-16,8-15 12 15,-7-6 14-15,-16-14 52 16,-8-5 19-16,-21-2 14 16,-6 0-8-16,-21 3-52 15,-13 3-22-15,-7 6-64 16,2 3-51-16,18 4-364 15</inkml:trace>
  <inkml:trace contextRef="#ctx0" brushRef="#br0" timeOffset="164263.1197">7429 16649 964 0,'-2'1'441'0,"-1"6"-173"16,0 6-89-16,1 8-81 0,2 5-23 15,4 2-48-15,-2 4-10 16,9-2-9-16,2-2-2 16,7-6 0-16,3-8 9 15,7-13 44-15,2-5 23 16,-2-15 43-16,0-3 7 16,-9-8-24-16,-4-1-18 15,-8 2-41-15,-7 1-17 0,-5 6-41 16,-4 2-52-16,-2 12-129 15,0 4 57-15</inkml:trace>
  <inkml:trace contextRef="#ctx0" brushRef="#br0" timeOffset="164481.8169">7733 16664 1190 0,'4'4'484'0,"10"10"-342"16,2 6-8-16,4 8-55 15,-1 5-21-15,-1 1-8 16,-4 0-7-16,-3-9-33 16,3-9 46-16,-3-17 63 15,4-12 16-15,-1-17 31 16,0-4-48-16,-2-5-67 16,-2 3-18-16,-3 12-56 15,-4 3-294-15</inkml:trace>
  <inkml:trace contextRef="#ctx0" brushRef="#br0" timeOffset="165175.6715">8089 16620 944 0,'1'4'367'0,"8"8"-245"0,9-1-35 16,18-1-12-16,9-3-7 16,6-7-15-16,2 0-9 0,-14-7-10 15,-6-3-1-15,-14-2 5 16,-10-2 0-16,-10 4-13 16,-8 1-7-16,-19 6-20 15,-5 5-10-15,-7 12-5 16,-2 5-3-16,10 11-4 15,6 1 1-15,21 3 2 16,7 1 4-16,16-3 11 16,7-2 6-16,7-9 20 15,1-8 11-15,1-13 16 16,-5-10 4-16,-3-10-4 16,-3-5-4-16,-6-1-12 15,1 2-9-15,-7 6-16 16,3 6-11-16,-5 11-14 15,1 2 3-15,-5 12 12 16,-1 5 8-16,-2 4 12 16,-2-3-2-16,2-6-5 15,2-4 6-15,4-16 9 0,5-7 2 16,5-11 0-16,3-6-7 16,4 1-19-16,-1 0 15 15,1 13 15-15,-2 4 2 16,-6 13 16-16,-2 6-13 15,-4 12-13-15,-2 6-2 16,2 9-8-16,-1 1-3 16,1-1-83-16,3-6-101 15</inkml:trace>
  <inkml:trace contextRef="#ctx0" brushRef="#br0" timeOffset="165472.6197">8903 16764 1223 0,'-1'8'490'0,"-2"10"-340"16,10 2-33-16,12 0-45 16,5-2-24-16,9-10 10 15,0-3 0-15,-8-12 9 16,-4-6 9-16,-6-9-14 16,-5-5-1-16,-6 0-21 15,-8-2-8-15,-11 2-14 16,-7-2-6-16,-9 4-14 15,0 2-10-15,4 20-19 16,3 6-7-16,8 17 2 0,5 11 6 16,5 8 17-16,3 10 7 15,10 14 1-15,3 5 2 16,5 11-1-16,0 2 2 16,-7 5 424-16</inkml:trace>
  <inkml:trace contextRef="#ctx0" brushRef="#br0" timeOffset="165952.2101">9277 16670 1003 0,'5'6'393'0,"7"8"-265"16,1 6-52-16,-7 6-10 15,0 4-19-15,-1-4-16 16,-5-5 2-16,3-7-8 16,0-8 6-16,-1-13 5 15,5-9-2-15,4-14-3 0,3-2-11 16,4 3 0-16,-1 5 9 15,1 11 13-15,-1 10 6 16,1 12-4-16,-3 8-8 16,-3 13-10-16,-1 7-4 15,-1 3-6-15,4 3 31 16,2-6-144-16</inkml:trace>
  <inkml:trace contextRef="#ctx0" brushRef="#br0" timeOffset="166358.3424">9721 16673 1141 0,'3'-4'469'16,"0"-1"-299"-16,17 2-102 15,10-1-25-15,7-2-32 16,3-1 5-16,-4 0 1 15,-9 0 1-15,-9 3 0 16,-9-1 9-16,-10 3-5 16,-9 2-5-16,-8 2-7 15,-3 3-12-15,-4 5-10 16,4 5-1-16,5 6 3 16,6 3 1-16,10 4 4 15,5-1 5-15,12-1 2 16,2-5 3-16,9-3 12 15,1-6 6-15,2-8 17 0,0-6 8 16,-1-15 2-16,-1-3-3 16,-3-9-11-16,-4-2-7 15,-5 1-12-15,-5 2 19 16,-6 11 20-16,-3 9-5 16,-3 13 0-16,-1 13-25 15,1 11-27-15,-1 4 2 0,3 10 228 16</inkml:trace>
  <inkml:trace contextRef="#ctx0" brushRef="#br0" timeOffset="167116.3171">10359 16572 624 0,'0'-1'355'0,"2"0"-71"0,0 5-49 16,-2-4-80-16,7 12-27 15,25 57-12-15,-21-26-26 16,-6 4-32-16,-4-2-9 16,2-11-27-16,-2-8-5 15,6-15 1-15,0-10-21 16,2-17-41-16,4-8-23 16,1-13-59-16,3-3 5 0,5 4 31 15,0-1 22-15,0 7 49 16,-2 5 14-16,-11 14 27 15,-5 7 4-15,-16 14 26 16,-8 0 9-16,-8 12-13 16,2 2-1-16,10 0-25 15,7 3-10-15,13-6-11 16,8-4 0-16,13-4 2 16,5-4 3-16,9-7 7 15,2-1 1-15,-7-9 2 16,2-6 1-16,-11-2-3 15,-4-3-2-15,-5 6-4 16,-3 4-1-16,-4 9 13 16,0 3 5-16,1 10 6 15,-5 2 0-15,1 4-12 16,-5 0-4-16,3-2-3 0,-4-2 1 16,-1-10 9-16,1-4 16 15,1-9-2-15,4-6-1 16,8-10-13-16,6-5-17 15,-3-4-3-15,3 0-2 16,2 9 5-16,0 5 3 16,1 14 3-16,-3 7 4 15,-4 18-4-15,-1 7 0 0,-7 13-2 16,-2 1 0-16,-3 3-3 31,-1-1 41-31,-2-11-132 16,0-7-157-16</inkml:trace>
  <inkml:trace contextRef="#ctx0" brushRef="#br0" timeOffset="167272.536">10888 16112 1645 0,'-3'4'593'16,"-7"9"-483"-16,6 14-87 0,1 23-7 15,9 6-372 1</inkml:trace>
  <inkml:trace contextRef="#ctx0" brushRef="#br0" timeOffset="167640.7139">11625 16100 809 0,'5'-23'479'16,"5"-22"-23"-16,-1 23-227 16,-1 9-55-16,-6 20-95 15,1 14-41-15,1 28-55 16,2 19 14-16,-5 36 4 15,0 14 2-15,-2 9-10 0,-2-3-24 16</inkml:trace>
  <inkml:trace contextRef="#ctx0" brushRef="#br0" timeOffset="167796.927">11713 17028 1988 0,'-1'1'733'0,"-4"0"-611"16,0 4-8-16,-5 4 185 15</inkml:trace>
</inkml:ink>
</file>

<file path=ppt/ink/ink12.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1-11-12T13:27:06.061"/>
    </inkml:context>
    <inkml:brush xml:id="br0">
      <inkml:brushProperty name="width" value="0.05292" units="cm"/>
      <inkml:brushProperty name="height" value="0.05292" units="cm"/>
    </inkml:brush>
    <inkml:brush xml:id="br1">
      <inkml:brushProperty name="width" value="0.05292" units="cm"/>
      <inkml:brushProperty name="height" value="0.05292" units="cm"/>
      <inkml:brushProperty name="color" value="#FF0000"/>
    </inkml:brush>
  </inkml:definitions>
  <inkml:trace contextRef="#ctx0" brushRef="#br0">22601 3524 617 0,'-2'6'339'0,"-5"14"-25"16,-5 10-136-16,-8 19-99 16,-6 8-15-16,0 7-45 15,3-1-8-15,4-8 1 16,8-7 2-16,8-18 5 15,1-10 9-15,4-24 45 16,4-13 4-16,-1-23 1 16,5-9-6-16,10-12-47 15,2 0 3-15,5 0 17 16,-4 2 11-16,-1 10 27 16,-1 5 2-16,-1 10-8 15,-3 8-8-15,-4 11-32 16,-3 7-20-16,-2 18-28 15,0 10-9-15,0 17-4 0,1 10 7 16,4 8 12-16,2 10 3 16,0 5 4-16,-2-1 4 15,-2-1-31-15,1-9-45 16,-4-17-108-16,1-10-105 16</inkml:trace>
  <inkml:trace contextRef="#ctx0" brushRef="#br0" timeOffset="172.1068">22518 3761 1136 0,'0'0'467'0,"6"-1"-246"16,10 3-62-16,20-1-43 15,12 1-18-15,17-1-49 16,1-3-19-16</inkml:trace>
  <inkml:trace contextRef="#ctx0" brushRef="#br0" timeOffset="853.8308">18902 9577 689 0,'9'-13'374'15,"2"-11"-64"-15,1 6-60 16,-2 22-88-16,-7 11-37 0,2 30-78 15,1 12-1-15,-7 13-3 16,1 9-11-16,-2 1-2 16,-1-7-1-16,3-18 19 15,3-9-46-15,-5-25-212 16</inkml:trace>
  <inkml:trace contextRef="#ctx0" brushRef="#br0" timeOffset="1236.1227">18867 9650 797 0,'15'-9'396'0,"13"-10"-122"15,12 5-108-15,6 1-16 16,15 9-50-16,2 5-29 0,0 6-45 16,-5 2-12-16,-25 5-7 15,-12 1-1-15,-32 6-2 16,-20 3-2-16,-22-1 3 15,-7-1 5-15,11-10 7 16,9-7 3-16,23-8-7 16,11-2-10-16,17 0-4 15,10 3 1-15,18 4 22 16,9 9 15-16,5 7 4 16,-1 9-3-16,-18 15-16 15,-11 6-7-15,-30 5 8 16,-16-3 25-16,-22-8 20 15,-6-11 6-15,-4-16 1 16,7-5-22-16,11-12-18 16,6-4-13-16,15-2-77 15,3-2-57-15,10 1-492 0</inkml:trace>
  <inkml:trace contextRef="#ctx0" brushRef="#br0" timeOffset="2220.3177">21569 2717 335 0,'-1'-3'207'0,"1"-9"4"16,4-2-9-16,8-6-1 16,6-3-10-16,6 0-35 15,5 1-32-15,4 6-63 16,3 5-25-16,-4 11-31 16,-5 4-6-16,-10 18-7 15,-10 6 3-15,-7 17 12 16,-6 6 6-16,-4 4 5 15,4-3-1-15,6-8-4 16,11-10 2-16,11-21 13 16,8-7 12-16,0-20 21 15,-3-8 4-15,-4-14-4 16,-7-3-9-16,1-4-21 16,1 2-7-16,-3 8-14 15,-5 1-4-15,-3 15-3 16,-2 9-10-16,-8 14-7 0,2 9 0 15,-7 13 1-15,-2 4 9 16,3 6 7-16,3 2 4 16,5-3-10-16,7-2-63 15</inkml:trace>
  <inkml:trace contextRef="#ctx0" brushRef="#br0" timeOffset="2548.3124">22143 2908 823 0,'-3'6'380'0,"-6"15"-162"16,0 5-81-16,-2 1-68 15,3 0-23-15,4-9-25 16,2-6-4-16,5-8 6 16,2-4 5-16,4-12 4 15,-1-6 1-15,3-14-9 16,-3-8 21-16,0-4 13 15,1-2 5-15,-2 10 14 16,3 10-19-16,-5 13-32 16,0 11-12-16,1 13-21 15,1 11-11-15,2 14 7 16,2 6 6-16,3 1 5 16,4 1 5-16,-3-7 6 15,2-7-39-15,-3-5-114 16,-5-9-106-16</inkml:trace>
  <inkml:trace contextRef="#ctx0" brushRef="#br0" timeOffset="2673.2851">22167 2973 945 0,'3'1'399'0,"9"1"-220"15,6-1-100-15,12-1-55 16,6 2-18-16</inkml:trace>
  <inkml:trace contextRef="#ctx0" brushRef="#br0" timeOffset="2891.9806">22451 2714 1019 0,'11'-2'405'0,"16"-1"-265"15,9 1-72-15,8 3-26 16,3 1-21-16,-2 2-10 16,-1 2-72-16</inkml:trace>
  <inkml:trace contextRef="#ctx0" brushRef="#br0" timeOffset="3063.8203">22487 2811 831 0,'-3'1'374'16,"7"1"-160"-16,3 0-62 16,18 0-71-16,8-2-13 15,7 1-35-15,10 1-12 0,-1 2-51 16,2 0-180-16</inkml:trace>
  <inkml:trace contextRef="#ctx0" brushRef="#br0" timeOffset="3311.5969">23076 2674 839 0,'-7'-9'445'0,"-8"-8"-96"15,-3 2-124-15,-5 6-97 16,2 7-40-16,-2 10-61 15,-1 7-21-15,4 11-30 16,4 5-2-16,6 14 6 16,6 4 5-16,10 3 10 15,5-6 2-15,14-16 7 16,7-12 6-16,13-18 29 16,1-11 19-16,-1-18 41 15,-10-6 30-15,-19-5 14 16,-11-4-5-16,-26 3-39 15,-14 1-35-15,-18 6-49 0,2 7-70 16</inkml:trace>
  <inkml:trace contextRef="#ctx0" brushRef="#br0" timeOffset="4147.8906">21960 9949 678 0,'19'-25'299'0,"21"-26"-89"15,7 0-14-15,4 18-8 16,-4 9-17-16,-8 24-78 15,-4 7-36-15,-15 18-29 16,-7 11-9-16,-13 15 1 16,-8 5 3-16,-4 1 2 15,0-7-3-15,12-14-5 16,5-8 0-16,10-13 13 16,7-7 7-16,1-13 11 15,1-3 5-15,1-16-5 16,-3-6-4-16,-2-16-7 15,1-11-7-15,-9-5-12 16,6 1-5-16,-6 19-14 16,-1 14-5-16,-6 22-24 0,-5 6-7 15,-2 22-5-15,-1 10 0 16,0 19 22-16,0 6 8 16,3 0 10-16,0-4 4 15,2-9-2-15,0-6-65 16</inkml:trace>
  <inkml:trace contextRef="#ctx0" brushRef="#br0" timeOffset="4319.9649">22697 10041 1089 0,'-4'3'470'0,"-4"5"-240"15,-1 6-107-15,7 11-88 16,-1 0-7-16,3 5-13 15,5 2 2-15,-1-5-1 16,0-3-57-16,1-11-330 16</inkml:trace>
  <inkml:trace contextRef="#ctx0" brushRef="#br0" timeOffset="4569.6543">22676 10048 740 0,'5'-12'413'0,"6"-12"-67"16,5 9-80-16,4 6-125 15,0 5-46-15,0 5-74 16,0 2-16-16,-9 7-5 0,1 6 0 16,-12 0 4-16,-5-1 1 15,1 0 0-15,-4-8-8 16,12 0-6-16,7-4-2 16,5-2-3-16,10 7 5 15,-4-4-1-15,-3 5 1 16,-11 4 3-16,-12-1 9 15,-13 5 13-15,-5-2 3 16,-6 1 7-16,0-2-60 0</inkml:trace>
  <inkml:trace contextRef="#ctx0" brushRef="#br0" timeOffset="4757.4675">23055 9935 1116 0,'13'-2'455'0,"18"-2"-293"16,6 1-66-16,5 1-55 16,-3 2-19-16,-5 0-128 15</inkml:trace>
  <inkml:trace contextRef="#ctx0" brushRef="#br0" timeOffset="4922.3536">23083 10077 1134 0,'2'0'491'16,"10"-1"-245"-16,6-2-100 0,15-2-70 15,5 5-28-15,4 2-80 16,0 1-502-16</inkml:trace>
  <inkml:trace contextRef="#ctx0" brushRef="#br0" timeOffset="5234.5475">23434 9595 919 0,'23'-16'457'16,"15"-14"-193"-16,12 13-79 16,1 4-31-16,0 17-95 15,-6 7-34-15,-12 12-25 16,-13-1-2-16,-22 9 7 15,-13 7 3-15,-21 7 3 16,1 3 1-16,8-1-3 16,8-3 1-16,19-9-13 15,5-2-52-15</inkml:trace>
  <inkml:trace contextRef="#ctx0" brushRef="#br0" timeOffset="5469.1248">23631 10137 1565 0,'0'0'726'0,"-1"-1"-317"16,1 0-208-16,-2 0 169 15</inkml:trace>
  <inkml:trace contextRef="#ctx0" brushRef="#br0" timeOffset="8439.2132">2280 5567 616 0,'-26'-6'343'0,"-15"-2"-82"16,-10 5-83-16,1 2-33 16,8 8-71-16,4 7-37 15,16 7-53-15,4 7-16 16,28 8-10-16,10 0 5 16,19-4 17-16,10-2 10 15,6-11 13-15,3-4 6 0,-12-7 7 16,-10-6 2-16,-23-2 15 15,-13-2 3-15,-18 4 0 16,-14 2 10-16,-20 8 11 16,-10 3 8-16,-2 9 19 15,6 5-7-15,15 8-38 16,17 2-19-16,20 2-36 16,15 0-11-16,29-8 5 15,7-5 7-15,21-12 15 16,6-5 26-16,0-11-86 15,4 0-108-15</inkml:trace>
  <inkml:trace contextRef="#ctx0" brushRef="#br0" timeOffset="8805.9835">2734 5831 783 0,'-9'-8'436'16,"-12"-9"-86"-16,-6 6-89 16,-2 11-127-16,-2 7-50 15,3 18-67-15,6 6-17 16,3 10-20-16,9 3-5 0,14-1 3 16,10-4 2-16,14-10 11 15,5-5 6-15,1-11 9 16,-3-6 5-16,-1-7-10 31,-6 0-3-31,-9-10-4 0,-8 0-4 16,-6-5 14-16,-4-4 5 15,-5 8-2-15,2 2-2 16,-1 12-7-16,2 9 1 16,4 17 3-16,0 10 2 15,4 13 5-15,4 8-5 16,6 3-1-16,1-1-1 15,-7-9-34-15,8-11-84 16</inkml:trace>
  <inkml:trace contextRef="#ctx0" brushRef="#br0" timeOffset="9118.4213">3163 5817 959 0,'-10'23'452'16,"-8"15"-203"-16,-6 6-94 15,-2-1-34-15,1-6-58 16,-3-6-17-16,4-14-3 16,-2-5-33-16,-4-19-35 15,5-12-10-15,7-7-29 16,3-6 19-16,17 0 15 15,8 8 19-15,7 6 31 16,5 10 16-16,5 15 26 0,0 7-14 16,1 14-21-1,4 2-10-15,-4-2-1 0,0 3-29 16,4-11-202-16</inkml:trace>
  <inkml:trace contextRef="#ctx0" brushRef="#br0" timeOffset="9400.037">3273 6015 1056 0,'10'1'490'16,"7"1"-180"-16,15 3-201 15,3-2-27-15,2-2-34 16,1 2-9-16,-10-8-8 16,-3-7 1-16,-10-3 4 15,-6-3 0-15,-8-7-5 16,-1 2-4-16,-13-10-15 15,-7-1-7-15,-12 5-12 16,-3 2-7-16,-1 22-10 16,3 8-4-16,7 20-8 15,5 10-1-15,10 18 18 16,-4 10 12-16,20 10 22 16,3 6 11-16,4 7-3 15,11 4-5-15,-13-2-2 16,-1-5 11-16</inkml:trace>
  <inkml:trace contextRef="#ctx0" brushRef="#br0" timeOffset="9853.2585">3645 5665 1047 0,'0'4'439'15,"2"19"-231"-15,5 16-54 16,4 36-48-16,2 14-7 15,1 11-30-15,1 3-12 16,-3-9-17-16,0-9-9 16,-2-19-10-16,-4-14 5 15,-1-26-119-15,-5-11-72 16</inkml:trace>
  <inkml:trace contextRef="#ctx0" brushRef="#br0" timeOffset="9994.0152">3749 6107 997 0,'24'3'392'16,"14"3"-269"-16,18-1-77 15,9-4-3-15,-3-1-22 16,-3-7-90-16</inkml:trace>
  <inkml:trace contextRef="#ctx0" brushRef="#br0" timeOffset="10259.2067">4350 5971 906 0,'-9'-5'484'0,"-16"-2"-115"16,-7 5-90-16,-1 0-106 15,-3 5-45-15,5 5-60 16,5 2-27-16,9 7-41 16,8-4-12-16,14 7-6 0,10 0 0 15,9-2 11-15,3-2 7 16,6-5 3-16,-2-7 5 15,-2-7-10-15,-3-8-48 16,-7-11-130-16,-8-4-103 16,-6-14-244-16,-5-4 27 15,-12-8 229-15,-2-2 180 16,-7 6 353-16,-1 7 35 0,5 17-101 16,-1 9-104-16</inkml:trace>
  <inkml:trace contextRef="#ctx0" brushRef="#br0" timeOffset="10587.2652">4493 5815 1063 0,'1'-33'396'0,"10"-35"-286"16,2-2-50-16,7 8-16 15,5 6 14-15,-6 10 8 16,-1 9 15-16,-6 11 19 16,-5 12-3-16,-7 14-23 15,-1 7-12-15,-6 19-41 16,-1 5-14-16,2 22-7 0,6 10-2 16,15 23 1-16,9 10 1 15,4 12 0-15,10 0 0 16,-7-6 0-16,-9-9 3 15,-12-14 6-15,-21-5 7 16,-16-17 18-16,-6-16 8 16,-13-28-7-16,2-15-59 15</inkml:trace>
  <inkml:trace contextRef="#ctx0" brushRef="#br0" timeOffset="11368.3208">5050 6104 696 0,'1'-8'390'16,"4"-10"-75"-16,-2 2-101 15,2-11-88-15,-5 1-23 16,-7-5-3-16,-2-3 5 15,-8 9-12-15,1 1-11 16,-2 13-47-16,-3 4-20 16,-2 15-32-16,-1 11-14 15,1 11-5-15,3 4 3 0,17 4 10 16,6 0 8 0,14-6 13-16,8-4 3 0,1-14 8 15,8-7 4-15,-2-11 7 16,0-11 1-16,0-6 2 15,-7-8-1-15,-7 0-3 16,-3-3-3-16,-10 3-4 16,-3 3-4-16,-4 5-4 15,-3 10-2-15,-2 11-11 16,0 7-3-16,3 10-3 16,0 1 0-16,8 5 7 15,3-2 3-15,10 4 3 16,2-1 2-16,9-6 5 15,3-5 4-15,0-10 8 16,4-3 5-16,-6-11 5 16,-5-7 2-16,-4-9-3 0,-5-1-3 15,-3-9-5-15,-1-5-2 16,-7 1-13-16,0-2 28 16,-4 17 24-16,-1 12-8 15,-2 22-3-15,3 17-31 16,3 25-27-16,-1 11 2 15,8 15 11-15,-4 2 0 16,-4 3 1-16,2 2 0 0,-3-8 3 16,2-5 2-1,2-22 12-15,5-13-27 0,3-21-39 16,-5-16-50-16</inkml:trace>
  <inkml:trace contextRef="#ctx0" brushRef="#br0" timeOffset="11524.9058">5488 6088 1350 0,'7'-1'515'0,"10"-6"-389"16,7 3-50-16,5-2-51 16,6 4-16-16,2 0-81 15,3 6-96-15</inkml:trace>
  <inkml:trace contextRef="#ctx0" brushRef="#br0" timeOffset="11852.8642">6055 5827 1055 0,'-18'-8'524'0,"-15"-6"-187"15,9 2-168-15,1 2-58 16,12 7-82-16,1 5-28 15,8 9-29-15,4 8-3 16,4 0 7-16,1 5 7 16,6-3 11-16,-1-4 4 0,3-5 5 15,-1-5 4-15,-2-4 4 16,-2 0-2-16,-11-3-6 16,-4 1-3-16,-14-1-4 15,3 3-2-15,0 5-2 16,1 0-5-16,8 6 4 15,0 5 9-15,8 4 27 16,6 3 16-16,8-3 18 16,3-5-4-16,13-9-9 15,2-5-8-15,9-5 247 16</inkml:trace>
  <inkml:trace contextRef="#ctx0" brushRef="#br0" timeOffset="12446.1996">7439 5638 676 0,'-13'24'347'0,"-11"36"-100"15,-2 16-64-15,4 4-82 16,2-3-26-16,4-22-30 16,4-16-8-16,6-23 33 15,6-10 21-15,6-15 5 16,2-14-2-16,7-21-45 0,1-10-23 15,-1-17-11-15,-1-1-2 16,-5 3-3 0,-1 8-4-16,3 17-2 0,-1 9 5 15,-2 17 13-15,1 6-1 16,-1 19-7-16,1 8-7 16,9 24-15-16,4 13 0 15,7 17 5-15,4 6 2 16,9 7 2-16,-1-6 2 0,0-14 29 15,-6-11-51-15,-11-24-81 16,-5-5-56-16,-14-19-433 16</inkml:trace>
  <inkml:trace contextRef="#ctx0" brushRef="#br0" timeOffset="12602.4368">7373 5896 1150 0,'1'-1'443'0,"12"-1"-309"16,4 0-37-16,27 1-49 16,12 1-11-16,20 1-23 15,10 0 3-15</inkml:trace>
  <inkml:trace contextRef="#ctx0" brushRef="#br0" timeOffset="13071.0498">8170 5623 768 0,'-9'12'346'16,"-10"27"-131"-16,-1 10-47 15,2 17-26-15,-1 5-8 0,3-3-39 16,2-7-20-16,6-22-32 15,5-11-7-15,5-15 9 16,3-13 12-16,4-8 7 16,3-12-2-16,1-19-15 15,4-8-13-15,-4-17-12 16,1-8-3-16,-2 0-9 16,-3 10-4-16,-2 18-9 15,-3 16-7-15,3 23-19 16,5 5-8-16,10 23-7 15,10 7 4-15,7 15 18 16,5 13 8-16,1 8 14 16,0 0 1-16,3-2 2 15,-3-8 3-15,-8-16 1 16,-6-3 0-16,-19-13 6 16,-12-7 4-16,-24-7 9 15,-14-8 2-15,-19-10 32 0,-8-6 7 16,-6-2-6-16,2 3-2 15,6 1-33-15,15 2-36 16,21 2-58-16</inkml:trace>
  <inkml:trace contextRef="#ctx0" brushRef="#br0" timeOffset="13742.4649">8819 5665 868 0,'-6'0'435'0,"6"6"-177"16,-7 9-74-16,5 24-121 16,2 16-9-16,-6 16 7 15,0 4-8-15,4-8-9 16,-1-14-10-16,8-20-2 15,1-12 8-15,0-18 29 16,-1-8 8-16,3-20-1 16,4-8-6-16,-3-20-29 15,-1-12-8-15,-8-11-8 16,-4 0-6-16,-4 13-15 16,1 18-9-16,2 25-26 15,4 16-13-15,8 17-8 16,-3 6 1-16,7 17 18 15,4 4 14-15,0 6 12 16,8 0 5-16,9-6 3 16,0-10 4-16,6-15 2 0,-3-9 4 15,-3-20-2-15,-3-8-1 16,-3-13 1-16,1-6-3 16,-5-4 6-16,-2-4 1 15,-4 2 0-15,-1 3-1 16,-7 15 0-16,1 14-7 15,-8 16-7-15,-1 16 1 0,4 24-2 32,-5 9 5-32,1 25 14 15,2 5 0-15,1-4-1 16,4-6 1-16,7-17-41 0,0-12-74 16</inkml:trace>
  <inkml:trace contextRef="#ctx0" brushRef="#br0" timeOffset="14101.7642">9559 5711 1070 0,'-5'0'456'0,"-8"11"-267"15,1 9-57-15,1 28-76 16,1 14 4-16,5 6 6 15,5 0-5-15,3-15-7 16,0-13-13-16,4-18-6 16,1-6 13-16,-4-17 30 15,0-8 4-15,-4-14-2 16,-1-4-12-16,-5-19-31 16,-2-4-7-16,-2-15-8 15,2-8-4-15,4 7-12 16,4 3-6-16,12 22-17 15,3 5-6-15,14 15-11 16,8 7-2-16,11 8 6 16,3 3 8-16,4 8-104 15,-1 1-50-15</inkml:trace>
  <inkml:trace contextRef="#ctx0" brushRef="#br0" timeOffset="14351.7351">9567 6129 882 0,'0'0'444'16,"0"0"-104"-16,18 1-164 15,13 1-28-15,17 2-36 16,4-1-25-16,-3 0-54 16,-3-1 10-16,-11-2-100 15,-3 0-80-15</inkml:trace>
  <inkml:trace contextRef="#ctx0" brushRef="#br0" timeOffset="14508.0823">9505 5927 1095 0,'1'0'537'0,"2"2"-182"15,20 2-164-15,11-3-35 16,23 2-71-16,12-2-31 16,-2-1-30-16,0 0-51 15</inkml:trace>
  <inkml:trace contextRef="#ctx0" brushRef="#br0" timeOffset="15062.5237">10265 6123 629 0,'-8'9'371'0,"-3"20"3"15,3 7-255-15,-4 6-63 16,4 2-24-16,1-4-11 16,2-8 1-16,2-8 11 15,2-10 28-15,1-15 24 16,1-10 2-16,5-20-9 15,3-5-29-15,3-13-26 16,-1-3-6-16,1 2-7 16,0 0-4-16,2 14-4 15,-2 9 4-15,-2 16 15 16,1 6-5-16,-6 14-4 16,5 6-5-16,3 15-16 0,-1 8 6 15,9 6 4-15,3 2 2 16,0-3 8-16,5-2-19 15,-6-8-131-15,-3-9-145 16</inkml:trace>
  <inkml:trace contextRef="#ctx0" brushRef="#br0" timeOffset="15218.9351">10267 6267 1272 0,'2'0'524'0,"6"-5"-316"15,2 0-56-15,18 0-82 16,1-2-21-16,8 4-20 16,1 3-73-16</inkml:trace>
  <inkml:trace contextRef="#ctx0" brushRef="#br0" timeOffset="15593.6217">10619 6223 844 0,'0'-2'396'0,"0"-4"-166"15,17 4-103-15,3 2-29 16,16 1-27-16,7 1-5 15,4 2-34-15,1-2-10 16,0 3-13-16,-7-1 0 16,-15 1 1-16,-8-3-1 15,-16-1-6-15,-4-2-1 0,-8-3-2 16,-3-3 0-16,1-5 2 16,4 2-2-16,5 1-7 15,3 0-3-15,3 7-9 16,1 2-4-16,4 6 14 15,-4 5 4-15,1 9 19 16,-3-2 10-16,-2 2-3 16,-1 0 0-16,4-6-62 15</inkml:trace>
  <inkml:trace contextRef="#ctx0" brushRef="#br0" timeOffset="16085.537">11119 6093 1067 0,'-2'-4'552'0,"0"-4"-150"0,1 6-143 15,-4 4-133-15,4 5-47 16,1 13-51-16,1 3-11 16,6 12-3-16,0 3-4 15,4-2-2-15,-2 3-1 16,3-11 4-16,0-3 8 15,-5-13-48-15,4-5-27 16,-7-16-56-16,-8-6-34 16,-4-12 27-16,-4-4 25 0,-6-2 52 15,3-3 28-15,5 0 19 16,3 4 5-16,12 8 11 16,6 5 7-16,8 6 13 31,3 2-1-31,2 8-5 0,0 0-4 15,-3 8-12-15,-5 3-2 16,-5 1-1-16,-1 3-2 16,-9 2 1-16,-1-2 3 15,1 2-6-15,-1-2-3 16,8-2-5-16,2-3-3 16,10 3-2-16,1 0-3 15,6 7 1-15,0 4-1 16,-14 5 0-16,-9 1 4 15,-22 2 6-15,-8-1 5 0,-10-6 4 16,-1-1 0-16,8-13-21 16,1-10 20-16</inkml:trace>
  <inkml:trace contextRef="#ctx0" brushRef="#br0" timeOffset="16389.6138">11915 5876 834 0,'0'-1'504'0,"-1"-2"-32"15,-1 1-164-15,2 2-119 16,0 0-44-16,0 0-53 16,0 0-18-16,0 0-29 15,0 0-11-15,0 0-9 16,0 0-5-16,1 0-23 16,0 0-50-16,0 0 387 15</inkml:trace>
  <inkml:trace contextRef="#ctx0" brushRef="#br0" timeOffset="16623.9172">11920 6098 998 0,'0'-2'586'0,"0"-1"-95"0,1 2-219 16,-1 0-74-16,0 1-101 15,0 0-35-15,0 0-53 16,-1 0 59-16</inkml:trace>
  <inkml:trace contextRef="#ctx0" brushRef="#br0" timeOffset="20364.3893">3232 7276 957 0,'-2'0'400'0,"-4"11"-187"15,-5 19-74-15,-9 33-63 16,-7 13 4-16,-6 20-40 15,-2 4-12-15,2 6-9 16,4-3-3-16,2-14 1 16,3-10-2-16,3-33-21 15,8-11-73-15</inkml:trace>
  <inkml:trace contextRef="#ctx0" brushRef="#br0" timeOffset="20723.8647">3164 7367 603 0,'-1'-5'356'0,"3"4"-51"0,4 10-211 16,10 26-118-16,6 13-8 15,7 13 32-15,9 7 0 16,10 6 1-16,3 2 7 15,8 6 9-15,-5-1 3 16,-8-13-6-16,-1-9 1 16,-13-20-5-16,-7-8-1 15,-12-9 45-15,-11-3 16 0,-19-2 17 16,-9-5 6-16,-22-1-20 16,-13-6-14-16,-17 0-17 15,-12 0-8-15,-6-2-19 16,11 3-6-16,18 2-8 15,15 0-1-15,21-1-6 16,14 0-39-16,17 0-126 16,6-1-168-16</inkml:trace>
  <inkml:trace contextRef="#ctx0" brushRef="#br0" timeOffset="21051.5569">3966 7400 788 0,'-6'1'407'0,"-2"7"-8"16,1 24-326-16,3 11-13 16,4 28 22-16,0 5 5 15,-1 20-4-15,9 5-12 0,1-5-27 16,-1-8-14 0,4-25-8-16,-2-17-1 0,-1-21-5 15,2-8-16-15,-5-12-84 16,-1-7-103-16</inkml:trace>
  <inkml:trace contextRef="#ctx0" brushRef="#br0" timeOffset="21223.3853">3853 7510 847 0,'24'-11'390'16,"12"-8"-174"-16,25 4-119 15,15 2-22-15,13 5-39 16,7 3-9-16,0 10-12 16,-7 8-1-16,-14 9-266 0</inkml:trace>
  <inkml:trace contextRef="#ctx0" brushRef="#br0" timeOffset="21473.5924">3943 8221 978 0,'8'2'409'0,"15"1"-207"16,16-3-21-16,26 0-6 15,15-3-39-15,13 1-70 16,-1 2-28-16,-16 5-32 16,-15-1-47-16,-21 2-162 15</inkml:trace>
  <inkml:trace contextRef="#ctx0" brushRef="#br0" timeOffset="21645.3704">4010 7982 1427 0,'21'-5'545'0,"18"-3"-408"16,24 0-79-16,12 5-4 16,6 11-15-16,-6 2 55 15</inkml:trace>
  <inkml:trace contextRef="#ctx0" brushRef="#br0" timeOffset="22316.8771">4615 8162 767 0,'8'10'296'0,"5"3"-202"16,0 15-43-16,-3 2 16 15,-6-1-3-15,-6-1-4 16,0-8-10-16,-3-6-1 15,2-13 10-15,1-4 3 16,2-17-4-16,7-6-11 0,5-9-35 16,6 2-13-16,6 5-9 15,2 8 7-15,3 15 22 16,0 6 22-16,-7 14 17 16,-6 7 3-16,-15 3-5 15,-3 3-15-15,-5-3-11 16,0-3-5-16,6-9-9 15,1-8 2-15,4-9 6 16,5-7 0-16,9-9-6 16,2-7-5-16,3 2-12 15,2 1-1-15,-5 9-5 16,-1 4-9-16,-4 12 12 16,-6 5 2-16,-2 9 8 15,-3 5 10-15,0 2-10 16,2 1-1-16,2-1-3 0,6-3-7 15,5-7 40-15</inkml:trace>
  <inkml:trace contextRef="#ctx0" brushRef="#br0" timeOffset="22629.3089">5135 8245 574 0,'14'0'290'0,"6"1"-99"0,12-3-90 16,3-2-20-16,-2-6-11 16,4 0 1-16,-13-4-3 15,-4 1-9-15,-16 0 2 16,-5 1-3-16,-13 2-11 16,-6-2-7-16,-2 5-38 15,-5 3-3-15,3 11-5 16,1 4 1-16,3 10 9 15,8 4 2-15,8 1 7 16,6 0 0-16,15-2 3 16,2-3 1-16,11-4-3 15,4-1 1-15,4-2-73 16,0-4-150-16</inkml:trace>
  <inkml:trace contextRef="#ctx0" brushRef="#br0" timeOffset="23129.1904">5632 8154 740 0,'-15'-3'410'0,"-13"-5"-82"16,-2 8-187-16,0 4-48 15,3 9-66-15,5 5-19 0,8 9-15 16,9 2-6-16,10 3 2 15,3-2 2-15,16-5 13 16,2-5 7-16,7-12 9 16,5-6 6-16,-1-15 8 15,1-9 1-15,-3-13-1 16,-6-4-3-16,-4-5-6 16,-8-1-1-16,-6-6 0 15,-5-5 0-15,-7-6 21 16,-4-1 3-16,-6 18 8 15,0 14-5-15,-1 31-42 16,3 13-8-16,3 25-17 16,2 9-2-16,6 12 13 15,2 0 2-15,5 0 3 16,0-4 0-16,-2-5 3 16,0-7 1-16,-2-13 2 15,2-10 2-15,-3-13 10 16,1-6 11-16,1-9 4 15,2-4 0-15,6-4-12 0,0 0-13 16,0 3-12-16,0 7-9 16,-3 7-6-16,0 7 1 15,-3 14 7-15,-6 3 8 16,6 5 5-16,-2 1 11 16</inkml:trace>
  <inkml:trace contextRef="#ctx0" brushRef="#br0" timeOffset="23535.3413">6458 7843 976 0,'1'0'420'15,"3"2"-199"-15,11 3-85 16,25 2-63-16,7-3 1 0,22 1-25 16,9 0-10-16,-4-2-23 15,-8 1-62-15</inkml:trace>
  <inkml:trace contextRef="#ctx0" brushRef="#br0" timeOffset="23747.4472">6539 8029 1010 0,'6'4'504'0,"7"0"-176"0,19 3-118 16,12-1-2-16,23 3-69 15,1-3-27-15,-1 1-62 16,-5-1-16-16,-15-4 61 16</inkml:trace>
  <inkml:trace contextRef="#ctx0" brushRef="#br0" timeOffset="24262.9562">7933 7504 1029 0,'-23'-18'496'0,"-19"-10"-191"0,-2 16-208 15,0 12-49-15,-1 27-75 16,2 14-12-16,8 20 10 16,7 13 8-16,16 13 18 15,12 2 6-15,22-2 11 16,9-8 13-16,19-23 18 16,5-11 25-16,8-22 8 15,7-10 5-15,1-19 19 16,1-15-16-16,-6-21-3 15,-11-13-10-15,-19-17-25 16,-17-7-6-16,-28 0-12 16,-14 3-12-16,-22 17-18 15,-1 10-7-15,1 24-11 16,5 8-25-16,12 12-75 16,3 5-52-16,11 3-216 0</inkml:trace>
  <inkml:trace contextRef="#ctx0" brushRef="#br0" timeOffset="24481.7611">8102 7610 660 0,'0'1'378'15,"-4"3"-59"-15,-6 8-110 16,-8 10-49-16,-13 19-3 15,-2 12-5-15,-7 18-34 16,-1 8-13-16,12-6-50 16,4-6-15-16,16-18 5 15,6-8-102-15</inkml:trace>
  <inkml:trace contextRef="#ctx0" brushRef="#br0" timeOffset="27077.8994">8967 7729 969 0,'0'3'398'15,"1"2"-219"-15,21 3-86 0,16 1-8 0,33-2-17 16,16-2-20-16,16-4-25 15,3 1-6-15,-14 0-143 16,-12 0-183-16</inkml:trace>
  <inkml:trace contextRef="#ctx0" brushRef="#br0" timeOffset="27296.5858">9075 7890 858 0,'6'0'352'16,"19"3"-185"-16,12-3-50 16,27 5-25-16,5 2-13 15,5 2-35-15,1 4-17 16,-7-5-61-16,-6 0-142 15</inkml:trace>
  <inkml:trace contextRef="#ctx0" brushRef="#br0" timeOffset="27515.4033">9553 7620 790 0,'12'6'393'16,"6"5"-137"-16,13 11-142 15,8 9-23-15,4 7-47 16,-4 0-4-16,-9 2-15 16,-10-1-1-16,-17-6-3 15,-6 0 1-15,-17-9 3 16,-9-7 11-16,-11-2-86 16,-2-3-110-16</inkml:trace>
  <inkml:trace contextRef="#ctx0" brushRef="#br0" timeOffset="27765.3763">9078 7638 890 0,'-9'6'353'0,"-17"10"-209"16,-5 3-48-16,-11 10-49 16,5 6-8-16,11 4-38 15,7 4-5-15,23 0 12 16,11 0 9-16,26-7 14 16,14 1 1-16,18-11 15 15</inkml:trace>
  <inkml:trace contextRef="#ctx0" brushRef="#br0" timeOffset="28202.6234">10800 7511 1017 0,'-9'3'431'0,"-8"18"-225"16,-11 11-97-16,-4 26-63 15,-6 10-10-15,-6 14-21 16,1 3-4-16,9-4-2 15,8-10 0-15,13-22-26 16,8-13-61-16,8-27-394 16</inkml:trace>
  <inkml:trace contextRef="#ctx0" brushRef="#br0" timeOffset="28499.4377">10691 7486 835 0,'3'3'384'0,"2"0"-153"15,3 21-154-15,6 0-20 16,7 13-36-16,4 3-4 16,14 8 16-16,7 7 2 15,11 5 4-15,5 5-6 16,-2-1-18-16,-7-6-2 16,-11-10-1-16,-9-11-1 15,-18-13 0-15,-8-1 1 16,-16-12 6-16,-12-3 1 15,-19-5 3-15,-16-10-1 0,-15 1-5 16,-4-2-3-16,7 3-8 16,6 3-3-16,19 2-5 15,12 1-1-15,17 0-30 16,16 1-48-16</inkml:trace>
  <inkml:trace contextRef="#ctx0" brushRef="#br0" timeOffset="28742.4853">11268 7414 1167 0,'4'13'439'16,"-1"19"-325"-16,2 18-47 15,1 20 0-15,1 11-1 16,4 20-7-16,-2 1-1 16,0-4-27-16,-12-12-7 15,-3-26-3 1,3-14-47-16,3-22-158 16</inkml:trace>
  <inkml:trace contextRef="#ctx0" brushRef="#br0" timeOffset="29054.7599">11737 7641 946 0,'-10'5'409'16,"-22"8"-231"-16,-12 0-55 15,-9 8-74-15,-8-2-21 16,0 1-16-16,1 3-4 15,12 5-6-15,0 3-2 0,16-1 11 16,11 1 16-16,12-3 19 16,9-2 11-16,17 2 28 15,10 0 7-15,20-2 12 16,4 2 11-16,20-3-26 16,4 0-20-16,-10-5-23 15,-1-4-19-15,-28-3-8 16,-13-5-1-16,-12-4-7 15,-6-3-43-15</inkml:trace>
  <inkml:trace contextRef="#ctx0" brushRef="#br0" timeOffset="29766.3098">11871 8297 755 0,'-4'8'326'0,"-10"16"-157"0,-4 9-45 16,-2 4-33-16,3 1-12 15,7-9-27-15,5-10-6 16,5-10-8-16,0-9 0 16,7-11-1-16,1-9-3 15,3-17-9-15,0-3-5 16,-3-5-5-16,3 1-3 0,-2 11 5 15,-1 7 3-15,1 15 10 16,-4 7 1-16,2 12-12 16,2 9-7-16,6 13-12 15,0 6-1-15,6 7 1 16,0 1 2-16,2-8-12 16,-1-5-63-16,-5-10-233 15</inkml:trace>
  <inkml:trace contextRef="#ctx0" brushRef="#br0" timeOffset="29906.9033">11807 8410 775 0,'-4'0'408'16,"1"0"-107"-16,13-1-202 16,10-2-41-16,20-3-54 15,-1-2-5-15</inkml:trace>
  <inkml:trace contextRef="#ctx0" brushRef="#br0" timeOffset="30203.9187">12117 8339 841 0,'5'-1'366'0,"11"-2"-183"15,9 3-100-15,15 3-68 16,3 1-4-16,-4 0-3 16,-2-4 1-16,-11-3 6 15,-3-2 2-15,-11-5 2 16,-5 0 0-16,-7-4-2 16,-1 0-1-16,-4 4-6 15,3 3 17-15,3 7 23 16,0 7 10-16,4 8 7 15,-1 4-16-15,-4 7-26 16,0-2 38-16,1-2-173 16</inkml:trace>
  <inkml:trace contextRef="#ctx0" brushRef="#br0" timeOffset="30381.3409">12428 8205 1010 0,'5'1'456'16,"3"4"-199"-16,8 11-162 16,3 5-21-16,1 9-28 15,-1 0-5-15,-7 3-12 16,-2 2-4-16,-8-11-105 16,-1-2-127-16</inkml:trace>
  <inkml:trace contextRef="#ctx0" brushRef="#br0" timeOffset="30646.8433">12417 8200 858 0,'17'-9'395'15,"13"-6"-156"-15,3 7-127 16,3 6-32-16,-1 6-32 16,-6 4-17-16,-1 6-18 0,-10-1-3 15,-14-2 2-15,-3 0 2 16,-12-1-4-16,5 2-13 15,2-3-23-15,0-2-6 16,13 0-2-16,4 1 12 16,8 6 12-16,3 5-2 15,-6 6 2-15,-5 2 21 16,-11 4 33-16,-11-3 17 16,-21 0 14-16,-11-8-16 15,-11-8-58-15,3-11-87 0</inkml:trace>
  <inkml:trace contextRef="#ctx0" brushRef="#br0" timeOffset="30912.4077">12970 7693 1264 0,'2'7'492'0,"6"15"-327"16,-4 14-49-16,3 24-33 0,1 8-13 16,0 8-29-16,0-5-9 15,2-10-11-15,1-9-65 16,-1-17-333-16</inkml:trace>
  <inkml:trace contextRef="#ctx0" brushRef="#br0" timeOffset="31084.5173">12752 7976 1143 0,'9'-2'548'16,"9"0"-150"-16,24 0-254 15,17 2-9-15,20 8-39 16,2 1-16-16,-3 3-38 16,-6 3 347-16</inkml:trace>
  <inkml:trace contextRef="#ctx0" brushRef="#br0" timeOffset="31755.9759">13987 7512 610 0,'-8'4'370'0,"-16"14"-6"15,-7 10-169-15,-11 24-119 16,-4 9-20-16,6 16-30 16,3 6-9-16,11-5-3 15,7-7-1-15,12-28 1 16,2-15 0-16,7-24 22 16,8-10 8-16,1-24 10 15,7-14 4-15,2-23-17 16,3-10-7-16,3-6-13 15,-1 3-9-15,2 19-9 16,-6 7-3-16,-1 21-6 16,-3 6 3-16,-5 18-8 0,-2 9 0 15,2 17 0 1,2 10-4-16,12 18 6 0,8 9 3 16,8 10 2-16,6 12 2 15,0 3 2-15,-2-3 2 16,-6-11 3-16,-7-18 1 15,-15-22 1-15,-9-8 4 16,-17-13 16-16,-10-3 3 16,-20-11 1-16,-9-3-5 15,-23-8-17-15,-6-1-6 16,-1 9-2-16,1-4-1 0,22 12-12 16,11 1-36-16,25 1-169 15</inkml:trace>
  <inkml:trace contextRef="#ctx0" brushRef="#br0" timeOffset="32273.6289">14386 7453 1093 0,'4'-1'450'15,"10"3"-274"-15,4 9-75 16,-1 10-46-16,-1 7-16 16,-6 10-3-16,-3 6-5 0,-7 5-9 15,-3 5-2-15,-1 3-10 16,2 2-3-16,7 0 0 15,10-1-2-15,10-13 0 16,8-8-1-16,10-14 2 16,-5-14 1-16,8-11 2 15,-3-13 3-15,-2-23-5 16,2-9 0-16,-14-14 0 16,-3-6 0-16,-8-5 5 15,-4 0 1-15,-9 10 12 16,-5 10 20-16,-2 27 22 15,-4 10 1-15,0 18-21 16,-2 9-23-16,0 12-27 16,3 11-3-16,5 12 6 15,1 7 0-15,9 11 5 16,0-2 0-16,4-4 1 16,2-6 1-16,2-16-9 15,0-8 417-15</inkml:trace>
  <inkml:trace contextRef="#ctx0" brushRef="#br0" timeOffset="35117.0449">15139 8159 579 0,'1'-2'315'0,"3"-2"-61"16,3 1-36-16,-6-10-59 15,4 1-25-15,-1-3-33 16,-3-3-10-16,-5 3-21 16,-5-1-13-16,-8 0-28 15,-5 8-17-15,0 8-20 16,-2 7-6-16,3 9-10 15,3 1 0-15,9 6 3 16,8-3 4-16,9-1 9 16,6 0 3-16,5-12 6 15,5-2 4-15,-3-7 5 16,-4-6 2-16,-2 0 2 16,-8-1 0-16,-3 6-12 15,2 6-2-15,-1 9-5 16,2 7-4-16,-2 10 8 0,0 5 0 15,-3 3 1-15,-2 1 2 16,-8-1 2-16,-3-2 5 16,-12-10 12-16,1-5 5 15,-5-19 12-15,2-9-2 16,13-13-42-16,4-9-40 16</inkml:trace>
  <inkml:trace contextRef="#ctx0" brushRef="#br0" timeOffset="35609.9332">15317 8408 895 0,'-3'-2'451'0,"-3"2"-162"15,2 8-110-15,-5 15-112 16,1 6-31-16,-2 6-13 15,-4-1-8-15,5-5-5 16,-1-4 0-16,5-9 1 16,3-1 3-16,2-15 15 15,3-7 0-15,3-10 0 16,-2-10-2-16,6-3-15 16,0-1-3-16,-1-6-2 15,4 3-2-15,-1 5-2 16,-4 5 15-16,-2 18 1 0,0 7 0 15,-1 17-1 1,2 10-14-16,3 7-3 0,2 5 0 16,6-1 1-16,4-3 0 15,5-3-25-15,-2-6-81 16</inkml:trace>
  <inkml:trace contextRef="#ctx0" brushRef="#br0" timeOffset="35766.1293">15279 8599 966 0,'-3'-2'495'15,"-1"-4"-127"-15,14 2-269 16,10 2-54-16,18-2 4 16,9 4-106-16</inkml:trace>
  <inkml:trace contextRef="#ctx0" brushRef="#br0" timeOffset="36078.6328">15482 8501 881 0,'5'-2'415'0,"6"-2"-161"16,12 4-134-16,4 3-37 16,4 3-35-16,-2-1-14 15,0 1-17-15,-5-4-1 16,-6 0 3-16,-3-1 3 16,-11-5 9-16,-4 1 0 15,-3-2-9-15,2 4-7 0,0 0-19 16,1 0-7-16,0 1-6 15,0 0 1-15,0 0 12 16,0 0-19-16</inkml:trace>
  <inkml:trace contextRef="#ctx0" brushRef="#br0" timeOffset="36297.2809">15860 8474 769 0,'-1'-7'459'0,"1"0"-18"15,0 4-215-15,1 6-116 16,-1-3-38-16,0 1-37 0,6 21-9 16,6 38-6-16,-12-28-5 15,-5-2 30-15,-2-3-67 16,1-10-139-16,2-3-184 15</inkml:trace>
  <inkml:trace contextRef="#ctx0" brushRef="#br0" timeOffset="36578.4769">15807 8479 625 0,'5'-12'390'0,"8"-11"0"16,3 0-94-16,3 5-107 15,3 4-42-15,1 11-76 16,2 3-31-16,0 10-28 15,-3 0-6-15,-5 2-4 16,-5 0-1-16,-9 0-1 16,-3 3-1-16,-2-2 1 15,-2-1 1-15,9-3-1 16,5-2-2-16,8-1-1 16,2 2-1-16,5 3 1 15,-5 5-2-15,-2 9 0 16,-9 0-2-16,-16 1 4 15,-6-1 3-15,-14-8 9 16,-10-4 10-16,-1-9 6 16</inkml:trace>
  <inkml:trace contextRef="#ctx0" brushRef="#br0" timeOffset="36875.536">15981 7813 944 0,'11'-2'429'0,"11"-3"-188"16,9 2-109-16,10 3-72 16,4 2-26-16,9 3-24 15,-4-2 1-15,-6 0-146 16,-4-1-222-16</inkml:trace>
  <inkml:trace contextRef="#ctx0" brushRef="#br0" timeOffset="37062.8092">16054 7948 1105 0,'-2'-1'481'0,"3"1"-254"0,8 2-93 15,19 5-89-15,11 2-10 16,16 0-12-16,8 4 62 15,5-4-165-15</inkml:trace>
  <inkml:trace contextRef="#ctx0" brushRef="#br0" timeOffset="37450.7288">16839 7721 785 0,'-22'-8'457'16,"-17"-7"-19"-16,-1 8-315 15,-4 3-59-15,8 14-67 16,0 8-23-16,9 20-13 15,5 12 3-15,8 13 10 16,13 6 8-16,18-5 16 16,12-7 4-16,23-21 26 15,9-11 4-15,13-18 37 16,3-9 24-16,-12-14 31 16,-12-8 15-16,-21-14 13 0,-9-11-7 15,-23-11-29 1,-8-4-15-16,-27 0-52 0,-10 8-24 15,-7 17-32-15,2 11-57 16,9 21-124-16</inkml:trace>
  <inkml:trace contextRef="#ctx0" brushRef="#br0" timeOffset="37700.9635">16959 7738 781 0,'-3'-1'436'0,"-9"3"-72"15,-3 6-99-15,-9 14-105 16,-6 9-22-16,-9 20-32 15,-5 8-23-15,-3 8-35 16,3-4-14-16,8-6 393 16</inkml:trace>
  <inkml:trace contextRef="#ctx0" brushRef="#br0" timeOffset="41019.96">2169 9191 586 0,'0'-8'347'0,"2"-3"-72"0,-1 11-59 16,3 27-59-16,4 21-44 16,5 41-21-16,-2 14-10 15,-4 20-42-15,-1 1-3 16,-3-7 1-16,0-9-16 16,2-25-120-16,1-16-175 15</inkml:trace>
  <inkml:trace contextRef="#ctx0" brushRef="#br0" timeOffset="41316.7529">2765 9380 625 0,'-17'9'348'16,"-13"5"-42"-16,-16 11-218 15,-3 5 7-15,-11 5-34 16,-4 2-6-16,-2 2-1 16,4-3-42-16,20-2-15 15,14 2-15-15,25-4 27 16,3-1 18-16,20 5 43 16,12-1 28-16,23 3-20 15,13 0-15-15,5-1-28 16,1-3-13-16,-6-5-70 15,0-2-125-15</inkml:trace>
  <inkml:trace contextRef="#ctx0" brushRef="#br0" timeOffset="41504.2198">2884 9945 944 0,'-3'18'357'0,"1"22"-222"16,1 7 0-16,3 3-23 16,-1-2-9-16,6 0-58 15,-1-7-13-15,-1-9-79 16,2-6-115-16</inkml:trace>
  <inkml:trace contextRef="#ctx0" brushRef="#br0" timeOffset="41801.013">2892 9941 948 0,'17'-4'388'0,"16"-7"-241"16,1 10-34-16,-6 8-53 16,-9 2-18-16,-15 10-23 0,-6 0-3 15,-14 4 3-15,-4 1-1 16,-3-7 3-16,1-4-1 15,10-8-15-15,7-5-4 16,16 0-9-16,8-1-7 16,15 2 5-16,3 5 0 15,2 8 7-15,-4 3 3 16,-12 8 17-16,-10 4 9 16,-21 5 12-16,-12 0 3 15,-12 2-3-15,-6-5-2 0,5-13-13 16,-5-8-53-16</inkml:trace>
  <inkml:trace contextRef="#ctx0" brushRef="#br0" timeOffset="42082.2469">3319 9705 1323 0,'11'-1'520'0,"20"-5"-309"0,16 2-67 16,27-4 5-16,11 1-13 15,9 5-46-15,4 0-27 16,-12 6-29-16,-13 2-40 16</inkml:trace>
  <inkml:trace contextRef="#ctx0" brushRef="#br0" timeOffset="42519.5922">4344 9245 1094 0,'-3'-5'464'16,"-3"4"-298"-16,2 13-76 16,4 43-79-16,6 20-23 15,8 29 12-15,5 14 4 16,3 7 12-16,-6-3 8 16,-4-14-77-16,0-14-401 0</inkml:trace>
  <inkml:trace contextRef="#ctx0" brushRef="#br0" timeOffset="42800.7875">4989 9315 848 0,'-5'1'388'0,"-7"10"-170"16,-12 7-87-16,-21 17-82 15,-13 7-6-15,-21 10-13 16,-7 6-5-16,7 0-2 16,7-4-12-16,23-6-10 15,18-5-3-15,16-14-9 16,15-2 0-16,19-4 29 0,10 2 9 16,28 2 21-16,7 1 2 15,13 2-17-15,1 1-5 16,-9-2-3-16,-1 2-69 15</inkml:trace>
  <inkml:trace contextRef="#ctx0" brushRef="#br0" timeOffset="43138.8425">5027 10018 988 0,'-6'23'429'15,"-10"10"-241"-15,3 9-44 0,2-4-34 16,0-8-39-16,8-1-19 16,-3-16-27-16,6-6 8 15,2-16-3-15,3-9-1 16,9-10-7-16,-4-8-11 0,1-10-5 16,4 0-1-16,-6 2-2 15,6 2-3-15,0 17-1 16,-5 1 1-1,1 16 0-15,-2 8 1 0,6 13 1 16,1 13-2-16,8 6 0 16,1 2-2-16,-10-1 2 15,7-5 4-15,-5-2 4 16,-5 1-13-16,7-5-136 16,-14-3-399-16</inkml:trace>
  <inkml:trace contextRef="#ctx0" brushRef="#br0" timeOffset="43294.6996">4996 10124 1384 0,'8'-2'555'0,"16"-4"-353"0,8-2-76 15,17 6-64-15,-2-1-4 16</inkml:trace>
  <inkml:trace contextRef="#ctx0" brushRef="#br0" timeOffset="43896.4518">6037 9504 725 0,'-3'0'456'0,"-1"3"4"16,-2 21-262-16,4 12-75 15,1 19-37-15,1 6-14 16,5 15-31-16,2-4-7 16,3-9-8-16,-1-8 35 15,1-18-118-15,2-10-104 0</inkml:trace>
  <inkml:trace contextRef="#ctx0" brushRef="#br0" timeOffset="44068.2944">5807 9768 1239 0,'6'-1'508'0,"17"1"-281"15,6 0-53-15,27 2-39 16,15 4-14-16,12-2-50 15,14 1-27-15,-10 0-48 16,-7 2-276-16</inkml:trace>
  <inkml:trace contextRef="#ctx0" brushRef="#br0" timeOffset="44773.547">6997 9624 735 0,'4'-9'363'0,"1"-12"-113"15,8-5-61-15,11-8-65 16,10-6-6-16,13-3-22 16,8 10-18-16,4 18-40 15,-4 16-27-15,-12 31-27 16,-12 12-5-16,-25 21 11 15,-5 5 7-15,-6 11 6 16,-5 3 3-16,8-4 0 16,5-7-1-16,6-22 19 0,10-11 13 15,11-19 20-15,4-11 9 16,9-10-2-16,0-11-6 16,-3-20-8-16,0-10-5 15,-3-19-10-15,0-5-4 16,-6-7-6-16,-5-3-2 15,-9 7-3-15,-7 3-4 16,-7 18-11-16,-4 21-3 16,-11 24-19-16,-1 17 0 15,-3 26 3-15,5 7 0 0,8 19 14 16,5 4 0-16,11 5 1 16,7-1 2-16,9-12-69 15,1-9-95-15</inkml:trace>
  <inkml:trace contextRef="#ctx0" brushRef="#br0" timeOffset="45304.6609">8076 10099 752 0,'7'-1'392'15,"2"-9"-106"-15,3-4-58 16,-2-1-90-16,-2-5-22 0,-3 1-32 15,-6-1-11-15,-12 3-26 16,-4 1-15-16,-9 5-23 16,0 10-7-16,-2 3-10 15,3 10-4-15,5 4-4 16,3-2 2-16,10 7 2 16,5-6 2-16,6-3-1 15,11 2 1-15,7-10 2 16,4-1 2-16,4-3 3 15,-2-2 0-15,4-1-2 16,-1 3-5-16,-4 7-6 16,0 4-3-16,-11 12 2 15,-6 3 4-15,-12 7 19 16,-8-1 9-16,-11-3 13 16,-4-3 4-16,-9-7 0 15,0-6 0-15,0-11-3 16,6-5-8-16,15-11-103 15,8-4-407-15</inkml:trace>
  <inkml:trace contextRef="#ctx0" brushRef="#br0" timeOffset="45804.5496">8362 10270 1136 0,'-1'-3'474'0,"-3"2"-306"15,0 7-52-15,3-6-81 16,0 17-10-16,3 50 7 16,5-29-4-16,-3-1-2 15,-2-3-5-15,-2-15 7 16,-2-2-35-16,-1-13-86 15,1-10-31-15,-5-9-30 16,-3-8 34-16,6-9 77 16,-3-3 43-16,9 0 45 15,4 0 13-15,7 6 29 16,4 6 3-16,3 8-18 16,0 6-12-16,2 8-28 0,-1 3-18 15,-5 6-11-15,-5 2-1 16,-11 4 5-16,-6 1 2 15,-9 1 4-15,-3 1 1 16,5-5-4-16,2-4-14 16,14-3-10-16,7-4-2 15,7 0-4-15,7 4 9 16,1 5 1-16,-3 7 0 16,-6 10 10-16,-9 4 11 15,-13 5 27-15,-11-5 8 0,-11-4 1 16,-4-8-3-16,-1-11 14 15</inkml:trace>
  <inkml:trace contextRef="#ctx0" brushRef="#br0" timeOffset="46108.8731">8839 9794 840 0,'0'-4'465'0,"11"0"-19"15,8 4-190-15,24 2-67 16,18 2-9-16,27 5-45 16,6-1-37-16,-8 0-45 15,-16-1-9-15,-24-4-337 16</inkml:trace>
  <inkml:trace contextRef="#ctx0" brushRef="#br0" timeOffset="46749.3435">9905 9663 585 0,'3'-26'372'16,"4"-24"-41"-16,7 0-94 16,4 2-30-16,12 13-61 15,1 14-32-15,6 23-57 16,2 13-42-16,0 24-27 16,-3 13-4-16,-16 13 5 15,-11 8 9-15,-10 14 6 16,-4 2 2-16,11-7 2 0,8-9 0 15,13-29 2-15,5-15 4 16,5-19 12-16,3-12 5 16,5-14 9-16,-1-14 3 15,4-25-5-15,1-12-6 16,-5-21-5-16,-1-3-3 16,-8 3-2-16,-7 5-4 15,-16 18-10-15,-3 19 1 16,-11 31-15-16,-6 22 1 0,-3 31 8 15,-6 10-3-15,5 28 11 16,-1 6-1-16,4 16-3 16,3 0 0-16,8-17 1 15,8-8 2-15,8-28-90 16,4-9-59-16</inkml:trace>
  <inkml:trace contextRef="#ctx0" brushRef="#br0" timeOffset="50885.0044">10935 10143 458 0,'6'-5'287'0,"6"-7"0"16,0-3-52-16,0-7-57 15,-4-6-28-15,-5-1-29 16,-2-3-13-16,-10 3-31 16,-5 7-14-16,-10 7-39 15,-6 8-17-15,-1 10-18 16,1 7-5-16,6 13-3 15,5 2 1-15,14 4 7 16,0-3 2-16,12-10 3 16,6 0 2-16,4-8 3 15,7-2 1-15,-1-7 5 16,0-11 3-16,-2-2 1 0,-4 2 0 16,-4 1-1-16,-3 4-3 15,-2 4-15-15,1 4-8 16,-3 10-8-16,5 10-2 15,-7 12 10-15,-2 6 5 16,-6 6 12-16,-9-3 5 0,-3 0 22 16,-6-6 11-16,-4-8 11 15,-2-5 9-15,-2-18-6 16,7-8-7-16,1-19-31 16,10-1-54-16,12-3-193 15</inkml:trace>
  <inkml:trace contextRef="#ctx0" brushRef="#br0" timeOffset="51228.6825">11135 10299 825 0,'-5'5'388'16,"-5"9"-150"-16,-3 9-133 15,0 5-33-15,1 3-37 16,4 0-12-16,2-9-13 16,4-6-2-16,6-11 16 0,4-11 2 15,5-11 32-15,4-7 14 16,1-11 17-16,-2-2 8 16,-1-2-17-16,-2 3-10 15,-3 11-29-15,2 4-9 16,-2 16-22-16,-3 5-5 15,4 13-6-15,-1 10-4 16,-3 9 4-16,3 6 0 16,-2 10 4-16,1-4 0 15,4-2-103-15,-3-7-88 16</inkml:trace>
  <inkml:trace contextRef="#ctx0" brushRef="#br0" timeOffset="51369.5283">11175 10355 826 0,'4'0'450'0,"8"-1"-61"15,3 3-213-15,14 1-98 16,2 0 13-16</inkml:trace>
  <inkml:trace contextRef="#ctx0" brushRef="#br0" timeOffset="51744.2923">12004 9802 811 0,'9'-4'366'0,"17"0"-126"16,12 1-114-16,17 6-24 15,8 4-22-15,16-1-39 16,-3 5-12-16,-2-2-93 16</inkml:trace>
  <inkml:trace contextRef="#ctx0" brushRef="#br0" timeOffset="51962.8841">12075 9988 1099 0,'21'2'488'16,"24"2"-243"-16,11 0-20 0,12 3-92 15,2 0-38-15,0 1-81 16,-1 1-81-16</inkml:trace>
  <inkml:trace contextRef="#ctx0" brushRef="#br0" timeOffset="52400.2828">13287 9511 1262 0,'-15'-9'476'0,"-24"2"-377"0,0 10-63 15,3 30-56-15,-3 9-11 16,11 21 5-16,9 10 7 16,16 20 8-16,16 2 3 15,16-9 5-15,8-14 14 16,15-29 22-16,5-17 9 15,20-19 27-15,9-9 1 16,-1-26 26-16,-5-6 12 0,-22-28-2 16,-15-12-4-16,-23-14-26 15,-18-1-8-15,-29 5-22 16,-12 5-12-16,-28 19-44 16,-9 9-15-16,-1 28-92 15,6 18-39-15</inkml:trace>
  <inkml:trace contextRef="#ctx0" brushRef="#br0" timeOffset="52650.2189">13532 9588 1062 0,'-13'11'468'15,"-21"13"-205"-15,-7 14-60 16,-14 29-20-16,-7 12-16 16,3 18-50-16,6 0 30 15</inkml:trace>
  <inkml:trace contextRef="#ctx0" brushRef="#br0" timeOffset="60338.2104">2168 11543 269 0,'0'-5'208'0,"1"-10"54"16,0-4-9-16,0-9-32 16,4-3-17-16,1-10-27 15,3-6-13-15,6-2-39 16,0-1-32-16,3 6-21 16,-3 5 0-16,-9 12 21 15,-4 10 18-15,-2 16-41 0,-2 9-26 16,2 23-44-16,2 14-14 15,6 36 4 1,5 9 3-16,-3 4 7 0,4-5 2 16,-1-26-27-16,0-10-83 15</inkml:trace>
  <inkml:trace contextRef="#ctx0" brushRef="#br0" timeOffset="60556.9216">1885 11768 1097 0,'14'-1'430'0,"26"1"-259"16,16 3-83-16,31 6-33 15,9 2-1-15,26 2-20 16,7 2-14-16,9-9 57 15,0-6-121-15</inkml:trace>
  <inkml:trace contextRef="#ctx0" brushRef="#br0" timeOffset="60978.8591">2101 12117 878 0,'0'-8'379'16,"4"-15"-196"-16,9-1-52 0,17-2-16 15,5 3-15-15,7 13-16 16,4 7-7-16,2 21-28 15,-9 9 5-15,-16 15 15 16,-20 5-7-16,-26 6-6 16,-5 2-10-16,-12-1-23 15,3-4-6-15,6-15-31 16,-3-13-47-16,10-24-110 16,3-9-76-16,12-14 32 15,9-3 41-15,12 5 97 16,8 3 84-16,6 11 30 15,7 9 27-15,-1 18 43 16,5 8 10-16,3 13-15 16,-3-3-20-16,3-9 8 15,1-4 123-15</inkml:trace>
  <inkml:trace contextRef="#ctx0" brushRef="#br0" timeOffset="61697.275">2839 11674 497 0,'7'-5'317'15,"5"-6"-8"-15,6 4-113 16,1 2-18-16,1 8-53 0,1 9-12 16,-8 11-24-16,-2 8-16 15,-7 11-9-15,-2-2-17 16,-7-5-23-16,1-4-5 15,3-14-5-15,1-10 1 16,10-15-1-16,-1-13-4 16,7-15-3-16,2-4-3 15,0 0-5-15,2 5-2 16,-1 15-3-16,-2 8-1 0,-1 12 9 16,3 10 6-16,-8 12 8 15,-3 3 2-15,-5 10-3 16,-8 0-2-16,-2 0-2 15,1-4-1-15,6-15-2 16,1-9 0-16,9-21-4 16,4-12 0-16,7-13-4 15,4-3 0-15,5 1-1 16,-2 4-2-16,2 14 3 16,0 8 10-16,-3 15 14 15,-2 8 6-15,-10 17 8 16,-3 1-8-16,-8 12-10 15,-4 1-5-15,0 1-15 16,2-4-67-16</inkml:trace>
  <inkml:trace contextRef="#ctx0" brushRef="#br0" timeOffset="62103.4172">3589 11576 682 0,'-6'6'337'0,"0"10"-77"16,-6 7-97-16,5 8-18 15,2 7-14-15,7 2-36 16,1 0-25-16,9-5-36 15,4-5-7-15,7-12 10 16,6-8 6-16,5-16 9 16,0-8 0-16,-9-11-13 15,2-6-5-15,-9-6-11 16,-3-1-2-16,-2 2-3 16,-6 2-1-16,-7 13 3 15,-4 7-1-15,-2 14-6 16,-2 10-1-16,3 15-7 15,0 2-2-15,5 8 1 16,2 1-1-16,7-2-1 16,-1 0 1-16,1-2-100 15,0-2-14-15</inkml:trace>
  <inkml:trace contextRef="#ctx0" brushRef="#br0" timeOffset="62314.5175">3955 11861 1055 0,'0'4'520'16,"0"3"-147"-16,0 14-218 0,2 9-37 16,-1 9-38-16,3 3-15 15,-4-2-29-15,0 0-10 16,3-6-5-16,-3-2-37 15,4-7-141-15</inkml:trace>
  <inkml:trace contextRef="#ctx0" brushRef="#br0" timeOffset="62653.3445">3909 11958 751 0,'8'-17'450'31,"8"-8"22"-31,7 4-327 0,1 10-26 16,0 11-62-16,2 8-27 15,-2 10-27-15,-3 4-3 16,-6 4-3-16,-9 0 0 16,-14 4 3-16,-5-6 1 0,-7-2 7 15,-1-1-2-15,7-14-12 16,5-3-12-16,11-4-20 15,3-8 1-15,11 3 2 16,4 2 8-16,-1 3 27 16,3 8 0-16,-7 11 13 15,-5 4 7-15,-10 7 2 16,-9 0 7-16,-9-3 4 16,-5-3-2-16,1-14-2 15,0-9 29-15</inkml:trace>
  <inkml:trace contextRef="#ctx0" brushRef="#br0" timeOffset="63153.024">4037 11314 865 0,'-6'-14'427'16,"-7"-9"-154"-16,13 4-133 16,1 1-24-16,14 7-37 15,6 3-8-15,5 6-25 16,8 3-10-16,-5 8-18 15,-2 5-4-15,-13 7 5 16,-10 3 5-16,-19 10 3 16,-11 3-1-16,-1 5-8 15,-4-4-6-15,12-12-5 0,10-5-2 16,14-13 2-16,14-3-1 16,18-8 0-16,6-1 0 15,17-2-2-15,1 5 14 16</inkml:trace>
  <inkml:trace contextRef="#ctx0" brushRef="#br0" timeOffset="66472.4809">4671 11728 964 0,'-6'0'438'0,"0"4"-205"0,8 0-39 16,25 0-47-16,19-1-29 15,29-2-30-15,14 0-34 16,9 4-30-16,-7 1-8 16</inkml:trace>
  <inkml:trace contextRef="#ctx0" brushRef="#br0" timeOffset="66925.493">5713 11402 968 0,'-20'-8'466'0,"-21"1"-202"16,-5 5-71-16,4 22-131 16,7 15-43-16,11 23-35 15,8 14-7-15,15 16 3 0,7 4 3 16,26 0 9-16,14-17 6 15,27-23 8-15,12-20 7 16,6-28 13-16,-3-5 32 16,-13-30 65-16,-13-13 22 15,-19-20 25-15,-17-8-24 16,-33-7-61-16,-19 4-25 16,-28 7-36-16,-9 12-14 0,-16 17-10 15,0 12-9 1,10 24-65-16,9 4-66 0</inkml:trace>
  <inkml:trace contextRef="#ctx0" brushRef="#br0" timeOffset="67331.9141">5980 11575 1009 0,'-15'2'559'16,"-4"8"-92"-16,-19 19-250 0,-12 13-41 16,-8 20-72-16,-7 11-29 15,9 11-7-15,11-1-97 16</inkml:trace>
  <inkml:trace contextRef="#ctx0" brushRef="#br0" timeOffset="100254.4473">19432 10272 424 0,'1'0'168'16,"7"0"-97"-16,19 0-12 16,38 5 36-16,28 2 7 15,58 1 22-15,27 2-2 16,54-1-30-16,22 3-18 15,18-2-37-15,10 2 1 0,-22-3 11 16,-11-2 1-16,-34-1-1 16,-29-1-14-16,-31 2-21 15,-25 2-3-15,-42 6-65 16,-16 0-86-16</inkml:trace>
  <inkml:trace contextRef="#ctx0" brushRef="#br0" timeOffset="100832.4066">18625 10257 787 0,'-23'9'293'0,"-28"25"-225"15,-16 15-50-15,-35 26 6 16,-15 8-14-16,-18 1 3 0,0-3 0 15,24-17 10-15,20-9 4 16,41-22-119-16</inkml:trace>
  <inkml:trace contextRef="#ctx0" brushRef="#br0" timeOffset="101051.1074">19041 10357 845 0,'-16'17'290'16,"-16"12"-157"-16,-36 18 15 15,-20 6 22-15,-27 10 34 16,-9 0-78-16,-4 4-70 16,4 2-17-16,22-2-14 15,19-8-34-15,50-21-139 16,23-15-179-16</inkml:trace>
  <inkml:trace contextRef="#ctx0" brushRef="#br0" timeOffset="101254.2279">19763 10329 1076 0,'-7'3'368'0,"-14"12"-366"0,-13 12 31 15,-28 16 28-15,-8 10 26 16,-26 10 43-16,-15 2-20 16,-10 3-48-16,-4-2-17 15,26-4-22-15,22-6-27 16,46-17-100-16,25-11-164 16</inkml:trace>
  <inkml:trace contextRef="#ctx0" brushRef="#br0" timeOffset="101457.5448">20450 10334 913 0,'-17'19'355'16,"-12"14"-205"-16,-32 21-55 16,-18 10 11-16,-24 5-1 15,-8-3-27-15,-6-2-35 16,9 1-10-16,18-11-11 15,18-2-2-15,39-19-53 16,23-12-54-16</inkml:trace>
  <inkml:trace contextRef="#ctx0" brushRef="#br0" timeOffset="101644.7113">20953 10438 828 0,'-2'12'356'0,"-1"7"-198"15,-21 16-61-15,-13 11 9 16,-33 12-14-16,-19 1 4 16,-22 19 2-16,-4 1-7 15,5 1-28-15,11-6-19 16,35-19-35-16,20-17-36 16,54-25-122-16,30-14-187 15</inkml:trace>
  <inkml:trace contextRef="#ctx0" brushRef="#br0" timeOffset="101832.4244">21606 10463 677 0,'-6'4'367'0,"-9"12"-29"16,-17 7-186-16,-17 21-67 16,-9 5 20-16,-38 13 6 15,-11 6 9-15,-9 11-22 16,-4 1-28-16,40-10-44 15,28-9-26-15,42-31-61 16,25-10-63-16,39-23-287 16</inkml:trace>
  <inkml:trace contextRef="#ctx0" brushRef="#br0" timeOffset="102003.9956">21922 10582 852 0,'17'-1'405'0,"21"-8"-176"16,-32 16-76-16,-9 9-21 15,-17 12-37-15,-13 10-1 16,-28 12-31-16,-11 8-7 16,-19 9-13-16,5 2-9 15,25-9 9-15,17-6-75 16,41-22-176-16</inkml:trace>
  <inkml:trace contextRef="#ctx0" brushRef="#br0" timeOffset="102176.0696">22519 10488 1029 0,'29'-16'475'0,"23"-12"-196"15,-17 13-82-15,-32 21-64 16,-12 13-22-16,-26 26-31 16,-11 7-10-16,-15 20-20 15,-5 7-17-15,-7 18 82 16,1 7-119-16</inkml:trace>
  <inkml:trace contextRef="#ctx0" brushRef="#br0" timeOffset="104351.3035">22520 11266 802 0,'-1'-12'394'0,"-1"-13"-115"16,3-3-68-16,11-3-71 15,7-1-32-15,17-2-47 16,8 3-11-16,5 8-5 16,-2 9 6-16,-13 18-18 15,-9 7-6-15,-14 14-9 16,-9 8-9-16,-8 15 9 15,-4 4 2-15,2 8 1 16,4-2 1-16,14-13 0 0,6-8 2 16,9-21 11-16,6-11 3 15,-3-20 8-15,1-12 2 16,-1-16-4-16,-2-4-1 16,-1-6-10-16,-6 2-8 15,-9 13-13-15,-5 6-4 16,-7 17-14-16,-3 12-3 15,-4 12-3-15,-5 12 0 16,1 12 9-16,2 5 3 0,9 6 2 16,9 0 2-1,15-5-26-15,6-2-70 0</inkml:trace>
  <inkml:trace contextRef="#ctx0" brushRef="#br0" timeOffset="105007.391">23296 11440 512 0,'4'0'304'0,"0"-1"-20"16,4-2-25-16,-3-6-53 15,1-1-28-15,-3-7-46 16,-4-4-19-16,-5-2-33 16,-6-4-14-16,-9 6-31 15,-3 5-18-15,-5 14-29 16,-1 7-14-16,8 12-10 15,4 5 4-15,11 6 14 16,7-1 5-16,11-5 7 16,11-1 0-16,7-11-2 15,2-5-6-15,-3-7 3 16,-4-9 2-16,-7-4 5 16,-1-1 6-16,-5 6 0 15,-3 3-7-15,-4 12-12 16,-4 10-2-16,2 6-1 0,-2 7 7 15,-6 3 13-15,-1-2 2 16,-9-1 8-16,-3-7 12 16,-1-8 16-16,-1-4 8 15,1-9 9-15,2 0-2 16,3-11-13-16,6 0-11 16,7-4-71-16,5 0-116 15</inkml:trace>
  <inkml:trace contextRef="#ctx0" brushRef="#br0" timeOffset="105319.8208">23375 11620 1045 0,'-5'1'430'0,"1"8"-247"15,0 6-76-15,3 6-46 16,1 5-18-16,1 3-20 0,1-3-3 15,-2-2 33-15,6-2-72 16,-2-12-213-16</inkml:trace>
  <inkml:trace contextRef="#ctx0" brushRef="#br0" timeOffset="105632.2445">23340 11629 1060 0,'8'-7'497'0,"10"-1"-202"0,3 0-161 16,6 4-41-16,4 6-49 15,-2 0-13-15,-8 5-16 16,-9 2-4-16,-12-2-2 16,-1 2 1-16,-9 0 1 15,-3 0 1-15,5 0-4 16,5-2-2-16,5-4-3 15,6 3-2-15,5 0-1 16,2-1-1-16,-2 6-4 16,0 1-1-16,-13 5 6 15,-6 0 20-15,-19 1 16 16,-4 1 6-16,-5-7 24 16,0-2-60-16,15-13-461 15</inkml:trace>
  <inkml:trace contextRef="#ctx0" brushRef="#br0" timeOffset="105913.7154">23513 11210 846 0,'5'-2'456'15,"4"-5"-95"-15,14 3-155 16,7 4-36-16,14 1-64 16,6 5-32-16,0 0-44 15,-3 1-8-15,-10-2-72 16,-10-5-82-16</inkml:trace>
  <inkml:trace contextRef="#ctx0" brushRef="#br0" timeOffset="106085.2622">23582 11322 1070 0,'5'0'484'15,"8"-1"-212"-15,7-1-60 16,16 0-80-16,6 2-43 16,-1 0-41-16,7 1-63 15</inkml:trace>
  <inkml:trace contextRef="#ctx0" brushRef="#br0" timeOffset="106507.0364">24284 11101 1003 0,'-13'-6'483'0,"-20"-5"-190"16,-5 5-88-16,-7 8-116 15,-2 5-44-15,2 16-51 0,1 6-14 16,11 11-10-16,12 9-1 16,22 7 8-16,12 0 18 15,23-7 43-15,10-6 21 16,19-21 23-16,7-11-2 15,-4-21 12-15,-9-12 3 16,-24-20 1-16,-5-5-2 16,-16-6-36-16,-10 0-16 15,-18 9-29-15,-13 5-10 16,-8 13-30-16,-3 5-48 0,5 13-145 16,3 8-124-16</inkml:trace>
  <inkml:trace contextRef="#ctx0" brushRef="#br0" timeOffset="106694.4928">24343 11154 1044 0,'1'-3'498'0,"5"-3"-187"16,0 5-47-16,-10 1-92 15,3 4-40-15,0-4-56 16,-9 4-21-16,-61 58-22 15,17-19-9-15,-6 13 38 16,1 8-35-16</inkml:trace>
  <inkml:trace contextRef="#ctx0" brushRef="#br0" timeOffset="110827.365">6941 11518 545 0,'0'-9'399'0,"-3"-4"68"16,2 9-172-16,-6 15-135 15,3 15-55-15,1 26-77 16,1 14-10-16,2 24-12 15,5 8-1-15,3-12 12 16,4-15-41-16,7-28-292 16</inkml:trace>
  <inkml:trace contextRef="#ctx0" brushRef="#br0" timeOffset="110999.1884">6708 11727 1115 0,'2'0'442'0,"16"3"-280"0,17 0-61 16,28-1-21-16,20 2-25 15,18-2-32-15,8 5-34 16</inkml:trace>
  <inkml:trace contextRef="#ctx0" brushRef="#br0" timeOffset="111654.8707">8057 11563 667 0,'-11'-17'421'16,"-6"-13"-47"-16,-12-1-101 16,-9 2-50-16,0 15-103 15,-2 12-59-15,-5 24-68 0,2 18-14 16,-2 24-8-16,6 11 6 16,22 21 13-16,15 8 2 15,30-8 2-15,18-9 0 16,20-25 2-16,12-19 4 0,24-24 3 15,-35-34 5 1,-34 7 37-16,2 1 13 0,78-66 32 16,-22-20 17-16,-53-29-3 15,-57 29 3-15,-33 12-26 16,-13 12-22-16,-17 28-43 16,-1 9-17-16,17 21-103 15,13 11-98-15</inkml:trace>
  <inkml:trace contextRef="#ctx0" brushRef="#br0" timeOffset="111905.8354">8250 11582 1388 0,'-9'7'575'0,"-19"13"-321"15,-12 13-56-15,-19 23-82 16,-5 16-2-16,1 16-45 16,10 1-24-16,16-14-8 15,12-15-68-15</inkml:trace>
  <inkml:trace contextRef="#ctx0" brushRef="#br0" timeOffset="112468.1906">8862 11847 689 0,'2'3'343'0,"5"3"-54"16,6 2-71-16,21 4-17 15,11-2-26-15,22-1-72 16,9 1-24-16,-3-6-41 16,-6-2-7-16,-21-3 38 15</inkml:trace>
  <inkml:trace contextRef="#ctx0" brushRef="#br0" timeOffset="125917.3722">9847 11664 524 0,'8'-2'295'0,"9"4"-31"15,1 1-74-15,1 15-49 16,0 4-18-16,-9 13-25 0,2 6-23 16,-12 3-26-16,-5-1-7 15,0-10-14-15,-2-8-3 16,7-22 9-16,4-9-2 15,11-27-9-15,9-11-3 16,10-10-20-16,6 1-5 16,5 17 5-16,-4 10 14 15,-3 23 9-15,-3 9 4 0,-13 16-2 16,-5 7-10-16,-13 9-1 16,-8 3 0-16,-7 1 0 15,0-6 0-15,7-13-1 16,3-14 3-16,7-21 1 15,6-11-3-15,6-17-3 16,4-3-5-16,5 4-7 16,-2 8 8-16,-2 12 3 15,-1 10 0-15,-1 14 8 16,-1 8-6-16,-1 12-2 16,-4 8 0-16,-9 9-3 15,-6 4-1-15,-5 0 3 16,1-6-6-16,4-8-167 15</inkml:trace>
  <inkml:trace contextRef="#ctx0" brushRef="#br0" timeOffset="126495.3123">10939 11896 817 0,'9'-10'406'0,"9"-12"-125"16,-1-1-33-16,-8-1-49 15,-7 1-23-15,-10 3-43 16,-12 4-24-16,-15 10-53 16,-8 6-21-16,-9 15-34 15,6 10-9-15,8 9-7 16,7 5-2-16,18 1 3 16,6-7 0-16,19-10 2 15,10-6 2-15,9-19 3 16,5-8 4-16,2-13 5 15,-7-9 5-15,-2 5 3 16,-6-1 1-16,-6 6-5 16,-2 4-4-16,-5 11-11 0,3 9-5 15,0 18-2-15,-1 10-1 16,4 14 8-16,-1 4 2 16,-3 2 4-16,-2-2 1 15,-11-1 2-15,-8-2 3 16,-12 1 15-16,-8 0 12 15,-9-2 8-15,-3-6 5 16,0-19-1-16,5-10-5 16,10-23-9-16,2-8-9 15,16-14-14-15,3 0-32 0,4-4-58 16,8 2-36-16,8 5-146 16</inkml:trace>
  <inkml:trace contextRef="#ctx0" brushRef="#br0" timeOffset="126948.6818">11288 11275 1065 0,'1'-18'554'0,"0"-18"-188"16,-1 28-145-16,2 12-57 16,2 34-100-16,0 19-37 15,1 31-14-15,-1 12 0 16,-3 2-3-16,6 6-1 15,-5-14 2-15,2-10 1 16,-2-20 4-16,-2-22 0 0,0-22 6 16,0-15 9-16,1-15 3 15,5-10-3-15,5-15-9 16,6-4-13-16,9-1-11 16,2 4-2-16,2 15-2 15,2 11-4-15,-5 15 0 16,-4 10 1-16,-6 13 3 15,-3 3 6-15,-6 0 4 16,0-2 37-16</inkml:trace>
  <inkml:trace contextRef="#ctx0" brushRef="#br0" timeOffset="127416.9698">12252 11593 801 0,'0'-1'406'0,"4"-4"-66"16,20 3-210-16,18 1-12 16,30 1-19-16,12 1-9 15,12-1-56-15,-10 2-20 16,-15-2-156-16,-16 3-179 0</inkml:trace>
  <inkml:trace contextRef="#ctx0" brushRef="#br0" timeOffset="127613.3762">12255 11713 878 0,'-1'4'381'0,"10"7"-154"0,12 0-65 0,29 0-7 16,15 2-10-16,25-4-46 16,1 0-28-1,-2 0-32-15,-5-2-58 0</inkml:trace>
  <inkml:trace contextRef="#ctx0" brushRef="#br0" timeOffset="128058.0259">13680 11213 1229 0,'-27'-1'495'16,"-22"-1"-312"-16,-3 21-119 16,0 13-35-16,7 32-30 15,6 12-7-15,22 10-7 16,12 5 4-16,24-11 6 15,13-4 5-15,21-10 8 16,13-9 7-16,12-26 11 16,8-16 4-16,6-32 39 15,-6-20 12-15,-9-23 40 16,-12-9 14-16,-35-9-3 16,-22-5 2-16,-39 1-29 0,-16 6-18 15,-24 15-45-15,0 16-25 16,14 24-47-16,3 13-49 15,24 14-155-15,6 5-479 16</inkml:trace>
  <inkml:trace contextRef="#ctx0" brushRef="#br0" timeOffset="128277.0737">13972 11363 1139 0,'-7'1'574'16,"-9"3"-187"-16,-14 19-162 15,-8 10-50-15,-16 19-61 16,-3 5-8-16,1 12-32 16,5 2-15-16,12 1 6 15,12 0-60-15</inkml:trace>
  <inkml:trace contextRef="#ctx0" brushRef="#br0" timeOffset="130979.5591">22545 11952 1050 0,'-4'-1'356'0,"11"1"-306"16,27 0-34-16,51 1 15 15,26-2 20-15,66-10 35 16,29 0 5-16,47-5 14 15,25 1-3-15,-10 7-36 16,-14 1-19-16,-59 7-24 16,-39 4-24-16,-70 7-73 15,-33 0-143-15</inkml:trace>
  <inkml:trace contextRef="#ctx0" brushRef="#br0" timeOffset="131276.7021">22591 12163 935 0,'22'4'358'16,"20"1"-217"-16,41 0-68 15,28-5 27-15,55-7 52 16,19-5-4-16,47-5-22 16,15-3-24-16,1 5-58 15,-6 6-19-15,-47 2-9 16,-31 3-1-16,-65 4-7 16,-29 0-7-16,-43 5-38 15,-16 1-52-15</inkml:trace>
  <inkml:trace contextRef="#ctx0" brushRef="#br1" timeOffset="136628.7777">3510 11357 669 0,'7'-19'355'0,"11"-15"-44"15,-12 30-251-15,-3 16-20 16,-15 40-12-16,-17 18 15 16,-42 42 9-16,-20 21-10 15,-26 23-10-15,-14 1-12 16,4 0 16-16,10-10-81 16</inkml:trace>
  <inkml:trace contextRef="#ctx0" brushRef="#br1" timeOffset="137347.3595">10712 11395 1244 0,'-4'-7'501'0,"-9"0"-339"15,-11 22-39-15,-31 44-87 16,-21 19-7-16,-37 54-12 16,-24 20-2-16,-26 30-2 15,-6 20 91-15</inkml:trace>
  <inkml:trace contextRef="#ctx0" brushRef="#br0" timeOffset="140434.3171">2195 13531 467 0,'3'-7'224'0,"6"-9"-62"0,1-8-1 15,5-13 4-15,0-7-15 16,1-6-20-16,-3 0 1 16,-6 13 19-16,-4 9 14 15,-6 17-26-15,-4 11-26 16,-2 21-62-16,0 17-39 16,7 32-18-16,5 11 1 15,8 11 5-15,3-8 1 16,5-15-22-16,-1-12-79 0</inkml:trace>
  <inkml:trace contextRef="#ctx0" brushRef="#br0" timeOffset="140590.7877">1992 13811 881 0,'5'3'420'16,"8"2"-101"-16,25-1-237 15,25-2-1-15,36-2-32 16,17 0-15-16,7 0-18 16,-3 0-9-16,-15 0-365 15</inkml:trace>
  <inkml:trace contextRef="#ctx0" brushRef="#br0" timeOffset="140965.605">2197 14130 1033 0,'0'-10'390'0,"12"-12"-248"16,14 1-51-16,28-1-5 15,15 2 2-15,12 13-26 16,-6 4-18-16,-21 14-17 15,-17 12 0-15,-36 10 5 16,-10 8 0-16,-26 11 0 16,-13-3-4-16,-15 6-10 15,-4-10 1-15,6-19-49 16,9-13-35-16,20-22-56 16,11-10-13-16,18-10 29 15,10 4 27-15,21 0 78 16,11 7 33-16,21 14 33 15,4 4 15-15,0 19-20 16,-4 9-20-16,-17 8-13 16,-6 2 31-16</inkml:trace>
  <inkml:trace contextRef="#ctx0" brushRef="#br0" timeOffset="141418.4503">3002 13652 1147 0,'8'-4'455'0,"10"-2"-314"15,3 5-49-15,-8 9-26 16,-1 7-29-16,-3 14-13 16,-5 3-4-16,-3 15-8 15,1 4-2-15,4-4-3 16,8 0 1-16,14-21 2 16,7-7 2-16,10-20 1 15,1-14 1-15,1-17 2 16,-3-11-2-16,-7-5-7 15,-6-2-5-15,-12 4-3 16,-6 7-2-16,-7 16 1 16,-5 6 7-16,-6 14 5 15,-3 8 3-15,-6 13 7 16,-1 8-3-16,4 12-3 16,2 3-2-16,10 4-6 0,7-1-2 15,10-6-70-15,5-7 182 16</inkml:trace>
  <inkml:trace contextRef="#ctx0" brushRef="#br0" timeOffset="141601.5043">3632 13958 1333 0,'-5'3'501'16,"1"17"-351"-16,1 3-62 15,3 8-23-15,1 4-7 16,4-5-29-16,1 0-7 16,2-7-4-16,0-1-29 0,1-11-199 15</inkml:trace>
  <inkml:trace contextRef="#ctx0" brushRef="#br0" timeOffset="141882.8345">3582 13972 1074 0,'10'-11'429'0,"10"-10"-268"16,7-2-42-16,9 7-32 15,-1 7-32-15,-2 9-44 16,-7 9-11-16,-12 14-4 16,-8 0-1-16,-12 10 5 15,-11 0 2-15,-6-8 7 16,2 2 9-16,8-12-33 15,10-6-5-15,14-6-6 16,5-7-9-16,12-2 28 0,3 4 3 16,0 4 18-16,-3 4 7 15,-18 7 33-15,-7 3 20 16,-21 2-2-16,-7 4-1 16,-10-4-1-16,-3-7-66 15</inkml:trace>
  <inkml:trace contextRef="#ctx0" brushRef="#br0" timeOffset="142210.7325">3822 13338 1137 0,'15'-5'481'0,"15"-4"-280"15,5 8-63-15,-4 5-67 16,-6 7-33-16,-13 10-27 16,-11 4-4-16,-13 14 1 15,-8-3 0-15,-4 2 0 16,3-6 1-16,10-14-2 15,11-2 1-15,19-11 25 16,12 0 3-16,3-5-1 0,11 1-1 16,4 2 14-16</inkml:trace>
  <inkml:trace contextRef="#ctx0" brushRef="#br0" timeOffset="143005.5179">4705 13711 835 0,'4'-1'373'0,"16"-3"-136"16,13 3-85-16,27 1-46 15,6 0-14-15,15 4-49 16,1-1-15-16,-12 3-122 16,-4 1-371-16</inkml:trace>
  <inkml:trace contextRef="#ctx0" brushRef="#br0" timeOffset="143177.4731">4825 13902 964 0,'8'4'437'0,"21"5"-164"15,11 0-66-15,23-5-49 16,9-2-27-16,7-4-63 15,0-2 8-15</inkml:trace>
  <inkml:trace contextRef="#ctx0" brushRef="#br0" timeOffset="144251.3215">5896 13847 281 0,'1'4'130'0,"5"6"-7"16,0 1-67-16,13 2 38 16,9 0 25-16,12-9 7 15,7-2 6-15,-3-10-10 16,-2-6 3-16,-18-5 14 0,-9-2 10 15,-21 0-9-15,-12-1-19 16,-19 4-41-16,-10 6-27 16,-4 11-31-16,3 5-9 15,8 15-17-15,7 7-7 16,16 6-6-16,4 5 1 31,17-1 6-31,9-6 4 0,12-9 5 16,3-12 1-16,6-10 5 15,-3-10 4-15,-5-7 5 16,-2-2 5-16,-13-4 1 0,-2 3-1 16,-5 8-9-16,-2 3-16 15,1 15-15-15,6 7-1 16,6 11-1-16,3 5 13 16,2 12 5-16,5-2 1 0,-5 3 1 15,-4 3 1-15,-11-6 3 16,-10 8 2-16,-20-4 4 15,-4-2 2-15,-8-2 3 16,-4-7 4-16,-1-12 5 16,2-9 3-16,7-15-20 15,5-7-28-15,11-10-106 16,4-4-70-16</inkml:trace>
  <inkml:trace contextRef="#ctx0" brushRef="#br0" timeOffset="144657.4167">6354 13302 916 0,'3'0'416'15,"-2"4"-208"-15,-1 15-63 16,0 28-91-16,-3 11-7 16,3 22 10-16,1 8-2 0,0 10-10 15,2 4-4 1,0-6-17-16,0-9-4 16,2-28-3-16,2-18-1 0,1-22 3 15,-1-11 11-15,2-14 7 16,0-8 1-16,4-14-4 15,4-4-14-15,3-4-15 16,1 3-5-16,0 11-3 16,-5 7 3-16,3 17 6 15,1 11 5-15,-5 11 19 16,-1-1 8-16,-5 2 11 16,-1-1-2-16,2-7-15 15,3 3 16-15</inkml:trace>
  <inkml:trace contextRef="#ctx0" brushRef="#br0" timeOffset="145252.6816">7682 13661 811 0,'-8'3'306'0,"-3"6"-221"0,15 0-5 16,33 5-5-16,12 1 9 15,32-6-8-15,14-2-20 16,20-6-35-16,11-1-7 16,-1 0 23-16,-6 0-49 15,-21-1-74-15,-14 1-64 16,-31 0-157-16,-18 3-80 16</inkml:trace>
  <inkml:trace contextRef="#ctx0" brushRef="#br0" timeOffset="145666.6239">7842 13837 859 0,'-3'0'397'0,"-4"0"-192"16,8 1-94-16,-1-1-19 15,20 3-17-15,58 13 12 16,1-9-25-16,14-1-12 0,13-1-27 16,-4-3-9-16,-11-5-4 15,-10-4-6-15,-24-9-39 16,-15-5-30-16,-24-5-40 16,-16-2-9-16,-17-7 34 15,-8-2 28-15,-9-1 39 16,-1 2 12-16,11 12 31 15,7 6 19-15,15 13-11 16,10 7 5-16,14 9-14 16,7 6-16-16,14 8 13 15,3 2 7-15,-8 2 24 16,-7 1 11-16,-26 1 46 16,-12 1 1-16,-20-2-21 15,-5 0-11-15,-4-2-45 16,2-3-16-16</inkml:trace>
  <inkml:trace contextRef="#ctx0" brushRef="#br0" timeOffset="146244.5715">9772 13615 793 0,'13'-16'402'0,"18"-11"-138"16,2 6-52-16,5 20-88 15,-3 10-45-15,-10 20-42 16,-4 9-6-16,-21 10 0 15,-6 6-1-15,-9 2-8 0,4-2-4 16,11-11-4-16,7-7 5 16,18-16 33-16,6-13 5 15,12-14 3-15,3-14-5 16,2-8-30-16,-5-6-5 16,-7-4-7-16,-7-2-1 15,-13 1-3-15,3 6-2 16,-19 11-4-16,4 5-8 15,-10 17-11-15,-6 6-3 0,8 20 2 16,-5 8 6-16,5 17 9 16,4 4 2-16,5 1 0 15,3 1 2-15,8-11-18 16,-4-11-64-16</inkml:trace>
  <inkml:trace contextRef="#ctx0" brushRef="#br0" timeOffset="146432.0183">10427 13975 1064 0,'0'14'436'0,"-4"11"-256"16,2 10-33-16,0-2-37 16,0 2-7-16,2 4-32 15,3-1-20-15,2-7-19 16,0-3-12-16,6-12-35 15,-3-8-69-15,0-10-364 0</inkml:trace>
  <inkml:trace contextRef="#ctx0" brushRef="#br0" timeOffset="146789.0043">10381 13980 759 0,'6'-15'432'16,"4"-13"-22"-16,18 4-244 0,6 4-25 15,15 9-51-15,4 8-29 16,-4 13-38-16,-5 5-9 16,-16 6-10-16,-13 0-1 15,-15 2-2-15,-6 0-1 0,-9 0 5 16,-5-4 3-16,1-10 6 16,4-5 0-16,5-4-8 15,12 1-6-15,13 1-7 16,3 0-2-16,11 9 4 15,-3 0 1-15,-6 7 0 16,-5 5 1-16,-16 2 2 16,-6 5 2-16,-17 0 6 15,-10-2 4-15,-7-8 27 16,-4-9-29-16,7-14-543 16</inkml:trace>
  <inkml:trace contextRef="#ctx0" brushRef="#br0" timeOffset="147101.6895">10565 13248 993 0,'4'-8'481'16,"6"-7"-134"-16,12 3-146 16,14 7-87-16,2 5-22 0,2 8-49 15,-4 7-12-15,-18 9-18 16,-11 4 1-16,-15 13-2 16,-9 3 1-16,-12 4 0 15,4-4-3-15,6-12-3 16,7-10 0-16,20-15 2 15,13-3 1-15,9-8 0 16,7-3-2-16,20 3-6 16,-1 3 64-16,14 5-188 15,-1 7-139-15</inkml:trace>
  <inkml:trace contextRef="#ctx0" brushRef="#br0" timeOffset="147429.4701">11225 13717 1072 0,'5'-1'461'0,"9"0"-236"15,8 1-64-15,21 0-61 16,4 3-26-16,14 0-40 16,4 2-12-16,-8 1-12 15,-4-2-2-15,-13 0-61 16,-12-3-66-16,-15 0-315 15</inkml:trace>
  <inkml:trace contextRef="#ctx0" brushRef="#br0" timeOffset="147632.6024">11263 13902 802 0,'0'5'408'16,"2"1"-118"-16,12 0-83 0,15-1-14 16,18 0-52-16,9 0-43 15,8 1-46-15,-5 5-14 16,-10-3-19-16,-4-2-4 16,-17-5 448-16</inkml:trace>
  <inkml:trace contextRef="#ctx0" brushRef="#br0" timeOffset="149140.7381">12406 13779 587 0,'-22'-7'286'16,"-12"-7"-99"-16,-1-13-13 15,2-8-7-15,16-12-41 16,6-4-42-16,24 5-60 16,11 0-3-16,22 12 11 15,8 14 3-15,11 20 6 16,4 17-5-16,-10 21-20 0,-12 5 0 16,-36 5 20-16,-22 4 7 15,-45 6 6-15,-15 5-1 16,-12 4-20-16,0-8-7 15,27-20-3-15,13-11 1 16,22-23 8-16,17-4-1 16,7-5 3-16,11-8 2 15,23 0-8-15,8-5-1 0,22 6-9 16,7 3-6-16,-3 4-26 16,-3 7-60-16</inkml:trace>
  <inkml:trace contextRef="#ctx0" brushRef="#br0" timeOffset="149615.6617">12993 13964 457 0,'6'-7'308'0,"5"-4"-19"0,1-5-75 16,0-2-16-16,-3-8-39 16,-5-1-14-16,-8-3-39 15,-9 2-22-15,-12 10-39 16,-9 8-18-16,-8 17-19 16,-6 11-8-16,9 14-12 15,5 4-1-15,19 2 3 16,9-3 2-16,15-7 4 15,11-10 2-15,7-8 3 16,7-10 3 0,0-10 5-16,3 0 1 15,-8-5-4-15,-4 5-5 16,-5 10 1-16,-4 5-1 16,-4 19 2-16,-2 3 4 0,-3 12 0 15,-6 4 0-15,-7 2 3 16,-6 1 0-16,-9-6 36 15,-7-3 5-15,-3-9 9 16,0-4 5-16,-7-10-29 16,1-7-6-16,2-7-7 15,5-8-22-15,12-11-91 16,5-4-78-16</inkml:trace>
  <inkml:trace contextRef="#ctx0" brushRef="#br0" timeOffset="149974.9348">13188 13386 726 0,'3'-9'440'0,"7"-6"-23"0,-5 8-143 15,1 16-145-15,-2 14-40 16,-1 22-54-16,8 13 0 15,-1 10 2-15,1 2-4 16,0 0-12-16,-5 0-5 16,2-8-3-16,3-8 0 15,-2-22 4-15,-2-12 4 0,3-20 20 16,-1-7 2-16,5-14-3 16,4-5-5-16,4-8-24 15,1 3-6-15,-2 8-8 16,-1 9-5-16,-3 20-2 15,-2 8 3-15,-2 12 7 16,-1 7 5-16,-2-2 4 16,0-5-2-16,-2-4 44 15,2-6 15-15</inkml:trace>
  <inkml:trace contextRef="#ctx0" brushRef="#br0" timeOffset="150381.267">14350 13655 1218 0,'0'3'456'0,"17"3"-312"15,17 2-47-15,41 0-20 16,17-1-7-16,28-6-39 16,12 1-13-16,-5-1-9 15,-5 1-1-15,-17 1-25 16,-18 2-54-16,-32 4-121 16,-20 2-58-16</inkml:trace>
  <inkml:trace contextRef="#ctx0" brushRef="#br0" timeOffset="150756.3829">14599 13872 786 0,'-8'0'382'16,"-2"-3"-114"-16,9 2-42 15,15-4-53-15,13-1-37 16,28-2-67-16,16-2-3 15,24 3-22-15,9 0-14 16,-8 3-19-16,-7 0 31 16,-25-4-117-16,-12 0-44 15,-22-1-72-15,-15-5-49 0,-27-1 104 16,-7-4 42-16,-13-6 75 16,-1-3 20-16,14 3 41 15,3 2 11-15,14 8 34 16,12 6 6-16,12 9-8 15,9 6-4-15,11 12-27 16,1 6-1-16,-2 5 4 16,-5 5 2-16,-20-3 23 15,-11 0 0-15,-22-1-15 16,-10-1-7-16,-7-1 28 16,0-1-73-16</inkml:trace>
  <inkml:trace contextRef="#ctx0" brushRef="#br0" timeOffset="151377.4436">16130 13660 990 0,'15'-10'425'0,"12"-6"-228"0,11 5-81 15,12 7-14-15,1 8-30 16,-4 8-14-16,-11 8-24 16,-7 7-8-16,-18 8-7 15,-8 5-3-15,-8 6-4 16,-1 0-2-16,8-4 1 15,6-8 1-15,15-12 7 16,2-8 5-16,5-13 2 16,1-6-2-16,-4-17-4 15,-1-4-3-15,0-13-3 16,0-3-1-16,4-3-2 16,-5-2-1-16,-4 9-5 15,-6 10-1-15,-9 13-4 16,-4 7-5-16,-3 8-8 0,-4 5 0 15,1 15 5-15,-2 8 6 16,1 18 8-16,5 3 3 16,4 7-1-16,4-2-2 15,5-9 0-15,-1-10 1 16,1-10 99-16</inkml:trace>
  <inkml:trace contextRef="#ctx0" brushRef="#br0" timeOffset="151580.5698">16918 13922 1170 0,'-4'10'455'0,"-3"15"-320"16,3 5-47-16,4 6 5 16,1 4-12-16,6-2-9 15,0 1-4-15,1-4-35 16,-1-6-9-16,-3-9 5 15,1-5-53-15,-4-13-132 16,-1-3-142-16</inkml:trace>
  <inkml:trace contextRef="#ctx0" brushRef="#br0" timeOffset="151891.0722">16845 13916 851 0,'23'-4'406'15,"13"-3"-144"-15,6 7-120 0,2 4-20 16,-9 7-32-16,-5 1-19 16,-7 5-32-16,-4-4-8 15,-11 5-17-15,-3-7-4 16,-5 1 0-16,-10-4 4 16,7-7 4-16,2 0-6 15,2-7-9-15,-1 6-4 0,2 0-10 16,21 5 3-16,30 18 3 15,-33-10-2-15,-12 9 4 16,-11-2 3-16,-21 5 10 16,-11 0 6-16,-4-2 3 15,3-1-1-15,4-7 24 16,7-5-42-16,7-10-138 16,9-3-396-16</inkml:trace>
  <inkml:trace contextRef="#ctx0" brushRef="#br0" timeOffset="152172.2403">17482 13648 1024 0,'14'-1'473'0,"7"-2"-202"15,18 3-117-15,10 1-4 16,11 3-51-16,5-2-24 16,0 3-39-16,-4 2-15 0,-15-2-39 15,-9 2-43-15,-15 4-163 16</inkml:trace>
  <inkml:trace contextRef="#ctx0" brushRef="#br0" timeOffset="152344.3871">17560 13815 1025 0,'5'3'492'16,"6"3"-191"-16,11 0-110 15,12 2 17-15,15-2-75 16,13 2-36-16,9-5-51 16,-5 2 1-16</inkml:trace>
  <inkml:trace contextRef="#ctx0" brushRef="#br0" timeOffset="153015.8216">18600 13230 1177 0,'-4'0'469'0,"2"11"-316"16,-5 13-64-16,3 34-68 16,3 8 2-16,2 15 1 15,5-5-1-15,1-18-3 16,1-9-2-16,0-16-76 16,-1-8-83-16</inkml:trace>
  <inkml:trace contextRef="#ctx0" brushRef="#br0" timeOffset="153172.3378">18354 13583 841 0,'13'0'472'0,"5"-1"4"16,25 6-358-16,11 3-16 15,24 0-32-15,10 1-12 16,10 0-21-16,1 3 35 15</inkml:trace>
  <inkml:trace contextRef="#ctx0" brushRef="#br0" timeOffset="153421.9532">18288 14012 1195 0,'21'-1'471'0,"37"-6"-252"16,6 2-95-16,28 9 9 15,6 0-13-15,-2 7-53 16,2 1 43-16,-15-2-302 15</inkml:trace>
  <inkml:trace contextRef="#ctx0" brushRef="#br0" timeOffset="154125.2822">19345 13600 1129 0,'0'11'396'16,"2"7"-317"-16,7 23-57 15,1 15 45-15,4 20 34 16,3 7 9-16,-2-2-20 16,0-14-16-16,0-23-37 15,0-15 11-15,-3-22 25 16,4-4 6-16,4-22 5 15,-3-11-24-15,-3-32-24 16,-3-20-7-16,-7-24-5 0,-8-15-3 16,-3-17-10-16,-2 2-5 15,-5 18-7-15,3 18-5 16,-2 40-3-16,3 18 1 16,7 26 0-1,2 8-1 1,1 0-6-16,3-20-4 0,31 15-2 0,12-4 0 15,42 15 5-15,24 4 0 16,39 1 0-16,35 4 1 16,53 2 2-16,22 1 4 0,27 4 4 15,-8 1 4-15,-28 1-37 16,-24-3-25-16,-52-2-5 16,-25 0 0-16,-45-2 39 15,-19 0 24-15,-36 0 6 16,-15-3 0-16,-22-2 0 15,-9-2-1-15,-7 1-3 16,-4 3 3-16,-7 9 2 16,0 7 0-16,3 16 2 15,2 11-4-15,8 13 123 16,4-1 375-16</inkml:trace>
  <inkml:trace contextRef="#ctx0" brushRef="#br0" timeOffset="154694.432">20225 13830 437 0,'-21'-6'284'15,"-21"-7"-1"-15,-1-6-8 16,14-14-45-16,8-1-53 16,21-8-83-16,14 0-24 0,26 9-52 15,13 6 10-15,17 15 5 16,5 15 7-16,-13 15 0 15,-8 11-12-15,-28 10-5 16,-18 0-4-16,-31 10-2 16,-27 5 0-16,-27 8-2 15,-6-2-3-15,11-13-3 16,17-7 0-16,33-23-6 16,13-3-5-16,24-14-6 15,13-4 0-15,22-4 2 16,15-2 4-16,13 4-1 15,1 3 2-15,-2 5-98 16,-2 6-89-16</inkml:trace>
  <inkml:trace contextRef="#ctx0" brushRef="#br0" timeOffset="155116.2064">20951 14035 603 0,'7'-6'339'15,"7"-10"-29"-15,1-6-73 16,-3 3-51-16,-4-3-15 16,-5 4-44-16,-4 6-27 15,-15-3-50-15,-8 1-19 16,-10 6-23-16,-5 2-4 0,-6 8-3 16,5 6-3-16,7 5-6 15,9-2-2-15,22 3 2 16,9 1 0-16,16-3 5 15,7 1 2-15,7-10 1 16,0 2 1-16,-6 1-2 16,-2 3-2-16,-5 13-4 15,-3 2 0-15,-5 12 1 16,-2 0 2-16,-4 7 1 16,-1 6 0-16,-10-7 2 15,-4 5-2-15,-19-10 2 16,-2-3 2-16,-15-11 7 15,-2-8 5-15,-4-14 6 16,0-6 2-16,7-12-1 16,4-4-1-16,16 1-18 15,10-5-22-15,23 1-116 16,12 2-105-16</inkml:trace>
  <inkml:trace contextRef="#ctx0" brushRef="#br0" timeOffset="155475.4974">21183 13753 548 0,'7'-35'330'16,"9"-45"-18"-16,4 5-52 0,3 14-92 15,-2 11-19-15,-4 25-37 16,-6 10-20-16,-6 29-38 16,-2 13-19-16,-3 19-38 15,-2 10 2-15,2 12 2 16,-3 4 2-16,3 11 1 15,0-2 0-15,1-6 2 16,2-12 0-16,3-24 3 16,-1-9 3-16,-1-19 38 15,2-9 21-15,2-11 4 16,7-2 0-16,1-10-40 16,7 4-22-16,-2-4-11 15,-6-4-2-15,-2 14-6 16,-1 1-3-16,-2 11-2 15,-1 8-2-15,2 9 2 16,-2 3 2-16,9 8 5 16,6 3 3-16,3-9 2 15,3-1 2-15,-5-10 20 0,-4-7-83 16</inkml:trace>
  <inkml:trace contextRef="#ctx0" brushRef="#br0" timeOffset="167523.6548">2097 16224 415 0,'-2'15'214'15,"-9"16"20"-15,0 1-72 16,7-6-8-16,0-10 31 16,17-19-8-16,10-16-16 15,17-34-20-15,9-14-29 16,3-26-43-16,-2-12-8 16,-11-8-1-16,-9-1 6 0,-12 11 4 15,-10 13 3-15,-8 34 17 16,0 17-6-16,-7 33-40 15,-1 14-19-15,0 28-39 16,1 16-11-16,9 31 17 16,7 12 4-16,19 13 1 15,11 0 2-15,10-13 3 16,0-14-17-16,-3-23-64 16,-7-15-34-16,-9-26-58 15,-5-10-40-15</inkml:trace>
  <inkml:trace contextRef="#ctx0" brushRef="#br0" timeOffset="167668.1104">2313 15976 838 0,'15'7'394'16,"13"7"-150"-16,22 3-158 0,7 0 19 0,4-1-59 15,-5-4-12-15,-13 1-70 16,-8-5-156-16</inkml:trace>
  <inkml:trace contextRef="#ctx0" brushRef="#br0" timeOffset="167809.0187">2104 15865 1369 0,'-2'1'486'0,"0"3"-458"16,6 1-33-16,18 9-16 15,12 1-25-15</inkml:trace>
  <inkml:trace contextRef="#ctx0" brushRef="#br0" timeOffset="168118.7068">2906 16175 1121 0,'17'1'472'0,"9"1"-297"16,8-4-76-16,-3-2-2 15,-6-4-54-15,-3-3-7 16,-11-3 8-16,-5-1 6 16,-8-6-1-16,-8 4-4 15,-14-3-19-15,-8 3-12 16,-7 11-27-16,0 6-15 15,11 22-9-15,8 8 2 16,12 22 15-16,4 5 7 0,8 11 9 16,4 0 0-16,3-6 7 15,5-3-10-15,9-17-210 16,-1-8-83-16</inkml:trace>
  <inkml:trace contextRef="#ctx0" brushRef="#br0" timeOffset="168384.2699">3519 16050 1155 0,'-6'13'592'16,"2"10"-222"-16,-16 10-118 16,-4 5-50-16,-6 3-111 15,-7-7-36-15,1-12-21 16,2-9-22-16,4-20-49 15,4-8-23-15,10-16-25 0,5-6 13 16,9 5 37-16,7-2 6 16,9 7 37-16,7 9 13 15,9 11 10-15,5 7 12 16,10 22-25-16,0 5-7 16,-4 14 63-16,-2 4 123 15</inkml:trace>
  <inkml:trace contextRef="#ctx0" brushRef="#br0" timeOffset="169009.1354">5036 16170 722 0,'7'-17'306'0,"13"-24"-110"16,7 1-11-16,18 4 13 16,6 10-29-16,3 16-87 15,-2 11-18-15,-10 18-27 16,-9 7-3-16,-17 17 4 0,-8 4-2 15,-6 7-3-15,-2-2-5 16,6-10-12-16,1-7-3 16,2-18 4-16,6-4 4 15,1-17 11-15,5-8 2 16,9-15 4-16,-1-7-1 16,-4-8-11-16,2-2-5 15,-9 9-12-15,0 5-5 16,-7 12-4-16,-3 9 0 0,-7 2-4 15,-1 5-3-15,-1 3-7 16,0-1-5-16,0 0 6 16,1 14 8-16,0 43 10 15,1-23 6-15,3 4-1 16,1 3-3-16,7-1-3 16,1-3-3-16,3-6-78 15</inkml:trace>
  <inkml:trace contextRef="#ctx0" brushRef="#br0" timeOffset="169191.0499">5890 16345 1237 0,'0'6'539'0,"-1"6"-299"0,2 14-111 15,-4 3-25-15,-2 11-62 16,5 3-15-16,4-3-15 15,0 1 13-15,6-11-117 16</inkml:trace>
  <inkml:trace contextRef="#ctx0" brushRef="#br0" timeOffset="169542.1666">5873 16303 1237 0,'7'-10'517'0,"6"-6"-292"16,9 5-94-16,3 7-64 16,-1 6-24-16,0 7-29 15,1 3-4-15,-5 6-2 16,-2 0 1-16,-10 2 5 16,-8-1-17-16,-4-4-20 15,-4-2-12-15,-6-12-33 16,5 0 9-16,4-5-2 15,5-3 2-15,14 6 19 16,5-1 6-16,7 9 12 16,2 7 5-16,-6 12 14 0,-5 5 21 15,-13 6 64 1,-7-2 17-16,-16 1 15 0,-4 1-10 16,-7-13-45-16,0-5-10 15,4-15-49-15,0-7-70 16,10-5-90-16</inkml:trace>
  <inkml:trace contextRef="#ctx0" brushRef="#br0" timeOffset="169914.9513">5006 15588 755 0,'-1'-9'423'16,"1"-7"-82"-16,-5 16-136 16,-5 13-48-16,1 29-64 15,1 12-32-15,-2 53-26 16,5 19-4-16,9 24-11 0,-1 10-3 16,9-24-2-16,1-18-18 15,-2-38-110-15,4-20-422 16</inkml:trace>
  <inkml:trace contextRef="#ctx0" brushRef="#br0" timeOffset="170297.2984">6409 15582 1155 0,'-3'-4'530'0,"-7"2"-266"16,1 15-79-16,0 40-84 15,0 23-45-15,2 41-22 16,7 15-2-16,4 20-6 16,7-4-8-16,4-22-4 15,1-15 1-15,-3-38 26 16,-1-15-47-16,-2-25 419 15</inkml:trace>
  <inkml:trace contextRef="#ctx0" brushRef="#br0" timeOffset="170672.0843">6908 16130 1124 0,'0'-1'457'0,"18"1"-270"16,7 0-79-16,27 0-53 16,15 0-17-16,13-2-24 15,0 0 0-15,-7 4-106 16,-13 7-141-16</inkml:trace>
  <inkml:trace contextRef="#ctx0" brushRef="#br0" timeOffset="170844.0373">7011 16266 835 0,'0'1'407'0,"5"-1"-32"0,6 0-175 15,24 2-68-15,10-1 5 16,19 3-76-16,3 3-23 16,-4 0-296-16</inkml:trace>
  <inkml:trace contextRef="#ctx0" brushRef="#br0" timeOffset="175205.7893">7853 15925 803 0,'8'23'305'0,"3"30"-192"15,9 18-29-15,-1 21 1 16,3 8-8-16,-1 7-34 15,-4-9-5-15,-2-27-15 16,-3-17 14-16,-1-36 86 16,2-15 25-16,0-26 22 15,-2-20-9-15,-4-36-85 16,-1-17-25-16,-6-27-22 16,-5-17-8-16,0-18-9 15,-4 0-4-15,-1 12-7 0,2 15-2 16,-2 43-5-16,-2 17-2 15,-3 34-3-15,-1 14-2 16,4 14-3-16,6 7 0 16,6 1-3-16,3 1 1 15,-3-1 3-15,8 0 1 16,23-3 0-16,78-8-1 16,-11 7-4-16,23 2 0 15,50 4 1-15,23 1 3 16,46 1 2-16,9-1 5 0,47-6 4 15,6-2 3-15,-12-5 3 16,-8-2 1-16,-80 0 1 16,-30 1 1-16,-63 3 2 15,-32 2 1-15,-40 4 3 16,-21 2-1-16,-23 0-4 16,-8-2-4-16,-10 0 1 15,-5 3 4-15,-1 18 1 16,6 12 1-16,10 34-4 15,5 19-5-15,13 10 5 16,0-1 2-16,12-23 120 16</inkml:trace>
  <inkml:trace contextRef="#ctx0" brushRef="#br0" timeOffset="175752.5308">8698 16131 580 0,'-22'5'324'15,"-16"-4"-60"-15,0-15-83 16,4-9-31-16,15-27-59 15,9-7-36-15,29-10-46 16,15 0 0-16,29 16 26 16,9 17 14-16,-3 34 9 15,-4 16-5-15,-21 37-21 16,-19 11 6-16,-32 17 17 0,-20 4 4 16,-32 2-5-16,-7-2-16 15,5-11-18-15,7-12-1 16,24-30-2-16,12-19-5 15,22-23-12-15,11-12-8 16,17-8-9-16,12 2 8 16,4 9 9-16,7 7 0 15,-6 18 6-15,1 8-4 16,1 11-24-16,-3 3-78 0</inkml:trace>
  <inkml:trace contextRef="#ctx0" brushRef="#br0" timeOffset="179125.4428">9321 16359 264 0,'12'4'221'0,"10"1"22"15,-2-5-25-15,1-2-5 16,1-9-26-16,-1-3-19 16,-6-6-38-16,-6-1-19 15,-11-2-32-15,-10 3-16 16,-9 3-25-16,-2 6-12 16,-2 6-18-16,-1 6-7 15,1 9-9-15,5 5-5 0,0 4-1 16,2 1 3-1,8-2 1-15,10-3 0 16,13-5-1-16,8-6 1 0,2-6 7 16,-2-5 2-16,-4 3-2 15,-4 3-3-15,4 7-11 16,-1 9-2-16,2 7 0 16,3 6 1-16,1 6 8 15,-1 2 1-15,-5 4 4 16,-7 3 21-16,-12 3 23 15,-10-1 13-15,-16 1 20 16,-1 0-15-16,-7-3-13 16,-1-5-9-16,5-20 1 15,2-10-5-15,5-22-52 16,6-12-42-16,16-11-179 16</inkml:trace>
  <inkml:trace contextRef="#ctx0" brushRef="#br0" timeOffset="179553.893">9910 15555 1051 0,'-1'2'417'0,"-2"13"-256"15,-1 14-65-15,-1 29-62 0,1 16 13 16,4 32 1-16,-2 4 1 16,2 5 5-16,-3-8-10 15,3-20-17-15,-1-10-6 16,0-24-2-16,0-11-2 15,-2-24 1-15,4-9 17 16,2-16 20-16,5-8 1 16,7-16-4-16,3-8-19 0,6-1-26 15,1 2-6-15,0 12-5 16,0 12-5-16,-6 20-3 16,-1 10 3-16,-5 21 5 15,1 8 3-15,1 2 3 16,4 1 1-16,5-14 2 15,5-10 2-15,9-15 174 16</inkml:trace>
  <inkml:trace contextRef="#ctx0" brushRef="#br0" timeOffset="180166.9488">11265 16182 904 0,'16'2'399'16,"14"0"-215"-16,20 2-78 15,6-1-5-15,6 2-52 16,-4 1-18-16,-12-1-82 0,-160 67-142 141,58-36 328-141,-1-1-2 0,87-36 98 15,17 5-72-15,-9-2-55 0,45 6-59 16,-10 0 13-16</inkml:trace>
  <inkml:trace contextRef="#ctx0" brushRef="#br0" timeOffset="185313.9999">12179 16080 753 0,'4'13'263'0,"6"26"-202"16,0 16-59-16,10 32 28 15,1 10 8-15,0 1-4 16,-3-8 6-16,2-30 18 15,-5-18 22-15,1-30 89 16,2-12 33-16,-1-24-3 16,1-17-7-16,-6-31-60 0,-3-14-28 15,-5-32-26-15,-2-12-21 16,-2-28-33-16,4-4-9 16,2 18-15-16,-1 11-1 15,-2 44-7-15,-3 18-2 16,-7 26 9-16,-1 15-52 15,3 30-175-15</inkml:trace>
  <inkml:trace contextRef="#ctx0" brushRef="#br0" timeOffset="185789.4682">12387 15384 388 0,'3'-4'185'15,"6"1"-48"-15,25 1-49 16,17 1-32-16,34 2 13 15,23 6-7-15,49 3-13 16,17 3-4-16,44 2-7 16,18-5-3-16,34-4-83 15,26-7 129-15,13-16 42 16,18-4 8-16,-119 4 75 31,-103 9-132-31,0 0-46 0,279-21-9 0,-60 16-50 0,-50 6-87 16</inkml:trace>
  <inkml:trace contextRef="#ctx0" brushRef="#br0" timeOffset="186102.2332">16087 15287 999 0,'-9'7'412'0,"-8"21"-248"16,8 18-45-16,1 28-45 16,6 7-17-16,6 1-17 15,3-6 23-15</inkml:trace>
  <inkml:trace contextRef="#ctx0" brushRef="#br0" timeOffset="186695.5033">12873 16282 558 0,'-18'-13'331'0,"-14"-19"-45"15,6-7-68-15,17-10-95 0,14 2-62 16,20 4-52-16,10 7 2 16,20 16 22-16,5 13 11 15,0 24 5-15,-5 12-2 16,-24 17 3-16,-16 4 7 15,-36 9 14-15,-17 3-4 16,-28 7-15-16,-6-2-11 16,10-12-19-16,9-11 0 15,20-28 1-15,10-9-8 0,10-15-11 16,6-8-8-16,15-6-21 16,8-2 3-16,20 4-5 15,6 9 5-15,9 19 8 16,1 9 4-16,-9 14 9 15,-9 5 1-15,-11-1 0 16,-3-4-84-16</inkml:trace>
  <inkml:trace contextRef="#ctx0" brushRef="#br0" timeOffset="186851.7175">13306 16343 1426 0,'-2'-2'652'16,"0"-5"-298"-16,-2 9-222 16,-2 4-50-16,1 4-100 15,2 2 378-15</inkml:trace>
  <inkml:trace contextRef="#ctx0" brushRef="#br0" timeOffset="187501.3681">13718 16334 495 0,'8'-1'221'16,"9"-5"-91"-16,-4 1 6 0,7 0 10 15,-4-1 7-15,1-1-9 16,-2-2-11-16,-7-3-12 15,-3-2-12-15,-8-6-13 16,-8-1-4-16,-8-3-26 16,-7-1-13-16,-3 3-26 15,1 5-13-15,2 10-26 16,1 7-13-16,5 13-8 16,4 5 0-16,8 8 15 15,6 0 7-15,8 4 8 16,5-2 3-16,8-6 1 15,1-6 3-15,7-11 2 16,-5-5 1-16,4-12 2 16,-2-2 1-16,-7-1-3 15,-2 0-2-15,-11 8-12 16,1 5-6-16,-5 10-7 16,0 8-2-16,1 12 9 15,4 9 4-15,0 7 6 0,0 3 0 16,-5-1 2-16,-2-5 0 15,-13-9 11-15,-4-5 31 16,-10-8 27-16,-5-5 8 16,-2-10 0-16,0-5-26 15,11-8-25-15,2-5-9 16,17-3-46-16,5-2-68 0,10 2-337 16</inkml:trace>
  <inkml:trace contextRef="#ctx0" brushRef="#br0" timeOffset="187657.6374">14005 16626 753 0,'0'1'463'0,"0"-1"-10"16,0 0-229-16,0-1-137 15,0-1-34-15</inkml:trace>
  <inkml:trace contextRef="#ctx0" brushRef="#br0" timeOffset="188079.3556">14057 16321 873 0,'8'4'439'0,"4"1"-120"0,14 13-145 15,2 2-19-15,4 9-63 16,3 2-33-16,-9 1-32 16,-1-1-4-16,-13 0-5 15,-7-2-2-15,-12-3-6 16,-7-3-1-16,-9-6 3 15,-7-2 3-15,-2-11 4 16,1-2 1-16,1-11-2 16,8-9-9-16,13-11-17 15,7-7-7-15,17-14-7 16,12-1 4-16,6-5 9 16,5 2 4-16,-4 11 7 15,-11 8 2-15,-16 9 31 16,-11 5 1-16,-16 9 0 15,-8 5-1-15,-5 13-31 16,-3 3 20-16,4 7-65 0</inkml:trace>
  <inkml:trace contextRef="#ctx0" brushRef="#br0" timeOffset="188344.9489">14526 16450 1516 0,'0'3'607'0,"0"1"-424"16,-1-3-51-16,0-1-70 16,0 0-20-16</inkml:trace>
  <inkml:trace contextRef="#ctx0" brushRef="#br0" timeOffset="188938.5275">14910 16209 802 0,'-13'-4'360'0,"-13"-8"-142"16,4 6-78-16,15 11-65 16,7 5-11-16,18 10-19 15,14 7 5-15,20 8 12 16,4 9 1-16,-5 6-19 16,-18-2-9-16,-29 0-8 15,-13-5-1-15,-28-12 3 16,-4-1-2-16,-9-15-3 0,0-6-10 15,12-9-38-15,7-9-15 16,21-8-26-16,10-7 0 16,17-12 22-16,15-4 9 15,22-16 14-15,5 4 6 16,0 3 21-16,-8 2 8 16,-31 12 42-16,-15 0 1 15,-27 10-11-15,-18 3-6 16,-10 5-34-16,-2 3-4 15,13 7-22-15,13 5-44 0</inkml:trace>
  <inkml:trace contextRef="#ctx0" brushRef="#br0" timeOffset="189126.1442">15255 16629 1426 0,'-1'-2'598'15,"1"-3"-350"-15,0 2-161 16,0 1-46-16</inkml:trace>
  <inkml:trace contextRef="#ctx0" brushRef="#br0" timeOffset="189660.3381">15640 16167 481 0,'12'-4'292'0,"4"1"-16"15,-4-2-50-15,-5 4-81 16,-7 1-33-16,-8 0-55 16,-3 1-17-16,-8 1-21 15,-1 0-3-15,-3-2-3 16,-5-3-2-16,-1 1-5 15,3 2-3-15,1 0-5 16,8 3-2-16,6 8-8 0,1-1-6 16,6 11-2-16,-3 3-2 15,1 3 10-15,0 3 11 16,5-2 9-16,2 0 6 16,8-5 2-16,4-9 15 15,9-11 15-15,2-6 1 16,7-12-2-16,5 2-20 15,1 3-8-15,3 5-1 16,4 12 9-16,-2 8 2 0,-9 14 22 16,-12 5 14-16,-22 6 18 15,-14-1 9-15,-15-4-10 16,-6-3-10-16,3-9-21 16,-2-6-7-16,8-13-27 15,4-7-66-15</inkml:trace>
  <inkml:trace contextRef="#ctx0" brushRef="#br0" timeOffset="190082.5309">16508 16341 644 0,'-3'-7'333'0,"-3"-9"-61"16,0-6-59-16,6-6-44 15,3-4-33-15,9-4-57 16,7 7-12-16,6 12-13 16,0 9-8-16,5 15-19 15,-1 10-10-15,4 15-17 16,6 4 1-16,5 3 3 16,3-3 3-16,0-14 4 15,-5-8 5-15,-11-16 13 16,-11-11 5-16,-13-9-24 15,-9-2-49-15,-12-2-172 16,-5 4-195-16</inkml:trace>
  <inkml:trace contextRef="#ctx0" brushRef="#br0" timeOffset="190291.9583">16485 16507 717 0,'-1'6'350'0,"6"6"-68"16,8-1-55-16,24-4-40 15,15-4-27-15,23-8-62 16,13-4-30-16,-1-1-25 16,-6-2-5-16,-27 10-22 15,-19 3-8-15,-22 9-76 16,-12-1-473-16</inkml:trace>
  <inkml:trace contextRef="#ctx0" brushRef="#br0" timeOffset="191432.1675">17462 16460 886 0,'1'-11'353'16,"8"-17"-213"-16,3-5-4 15,6-12 4-15,9-3-4 16,-3-5-20-16,-1 2-18 0,0 12-3 16,-10 2 8-16,-5 20-12 15,-5 6-3-15,-4 13-50 16,-1 15-27-16,0 21-19 16,1 13-3-16,6 31 8 15,-2 11 3-15,8 1 8 16,4-7 2-16,2-27 15 15,5-14-70-15</inkml:trace>
  <inkml:trace contextRef="#ctx0" brushRef="#br0" timeOffset="191901.0509">17869 16246 894 0,'1'-10'382'0,"5"-11"-197"15,18 1-81-15,7 2 10 16,13 4-16-16,3 7-16 0,1 10-32 16,3 8-22-16,-14 11-21 15,-9 3-2 1,-26 4 1-16,-17 2-1 0,-17 2 3 16,-3-1 2-16,4-8 0 15,11-4 1-15,19-15-6 16,5-5-3-16,20-3-3 15,11 0-2-15,14 9-1 16,4 12-2-16,-2 18 1 16,-10 4-1-16,-23 5-3 15,-16 2-1-15,-34-5 3 16,-17-2 7-16,-15-8 14 16,-2-9 7-16,14-15 11 15,9-9 4-15</inkml:trace>
  <inkml:trace contextRef="#ctx0" brushRef="#br0" timeOffset="192510.0318">18906 16115 940 0,'14'-1'399'0,"14"8"-229"16,1 6-35-16,-9 15-46 15,-5 5-15-15,-8 4-9 16,-6-1-5-16,-2-2-11 16,0-6-8-16,-1-14-6 15,2-7 0-15,2-18-2 16,3-11-3-16,10-11-13 15,-2-8-9-15,12 2-9 0,0 4-4 16,3 11-7-16,-1 10-2 16,-1 14 2-16,-3 7 1 15,-9 14 6-15,-5 1 4 16,-10 3 5-16,-5 2 3 16,-3-8 1-16,2-2 1 15,7-8 1-15,6-7 1 0,11-10 1 16,5-5-2-16,8-8-3 15,0 1-4-15,1 3-3 16,-3 5-1-16,0 12-4 16,-9 4 2-16,-2 16 3 15,-5 4 2-15,-11 10 7 16,-1 5-3-16,0 0 2 16,6-2-20-16</inkml:trace>
  <inkml:trace contextRef="#ctx0" brushRef="#br0" timeOffset="192760.0154">18877 16581 1188 0,'11'3'476'0,"20"-1"-286"0,14 4-15 16,33-4 4-16,14-2-27 16,13 0-56-16,0 2-25 15,-8-2-36-15,-7-5-11 16,-16-4-83-16,-8-3-38 16,-27 3-127-16</inkml:trace>
  <inkml:trace contextRef="#ctx0" brushRef="#br0" timeOffset="193185.3799">19462 16858 620 0,'-1'-9'380'16,"-8"-7"-35"-16,-10-1-121 15,-9 1-28-15,-17 4-47 16,0 4-31-16,-3 8-48 15,8 2-17-15,12 9-39 16,8 1-13-16,20 10-6 16,6 6-2-16,22 5 2 15,11 8 3-15,8 1 2 0,2-1 2 16,-15-9 3-16,-12-3-1 0,-21-13 43 16,-10-2 27-16,-17-5 30 15,-11-8 9-15,-9-2-35 16,-3-6-27-16,9-6-29 15,8-3-7-15,18-2 75 16</inkml:trace>
</inkml:ink>
</file>

<file path=ppt/ink/ink2.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1-11-12T14:22:52.889"/>
    </inkml:context>
    <inkml:brush xml:id="br0">
      <inkml:brushProperty name="width" value="0.05292" units="cm"/>
      <inkml:brushProperty name="height" value="0.05292" units="cm"/>
      <inkml:brushProperty name="color" value="#FF0000"/>
    </inkml:brush>
  </inkml:definitions>
  <inkml:trace contextRef="#ctx0" brushRef="#br0">21538 13672 591 0,'-4'0'325'16,"-7"1"-38"-16,1 5-66 15,-1 4-73-15,6 2-23 0,1 5-59 16,4-1-17-16,1 8-4 15,4 4 3-15,1 5 30 16,-2 8 5-16,0 10 10 16,-4 11 1-16,-6 27-23 15,0 14-9-15,-1 9-27 16,-2 7-13-16,2-3-10 16,-1-4-1-16,2-12-1 15,3-13 2-15,4-27 0 16,-1-16 2-16,4-16-18 15,0-4-46-15,1-15-156 16,-1-6-111-16</inkml:trace>
  <inkml:trace contextRef="#ctx0" brushRef="#br0" timeOffset="556.6798">21366 14828 981 0,'-2'-6'453'0,"0"0"-197"16,-6 0-45-16,0 6-97 15,5 6-42-15,3 7-55 16,10 6-13-16,6 8 9 16,1 3 3-16,1 3 3 15,0 4-3-15,-6-5 6 16,3-2 13-16,-4-11 18 15,-2-12 15-15,3-14 24 16,-2-10-7-16,8-13-9 16,5 0-13-16,3-1-33 15,3 2-8-15,-3 7 10 16,-3 0-63-16,-4 6-252 16</inkml:trace>
  <inkml:trace contextRef="#ctx0" brushRef="#br0" timeOffset="1103.7518">21914 14991 613 0,'-5'-7'397'15,"0"-1"11"-15,1 5-148 16,-4 7-141-16,5 13-47 16,-1 18-35-16,2 13-2 15,2 23 7-15,-5 0 7 0,3-5-21 16,-1-9-7-16,1-16-4 16,2-12 2-16,-2-12 3 15,1-4 2-15,-4-9-22 16,2-4-40-16,1-7-119 15,-2-5-102-15</inkml:trace>
  <inkml:trace contextRef="#ctx0" brushRef="#br0" timeOffset="1275.2538">21871 14964 705 0,'-3'-2'348'0,"4"-3"-121"16,7 2-93-16,14-5-86 15,8 0-17-15,9 0-15 16,3 1-7-16,4 2-4 16,1 4-23-16,-5-2-142 15,-8-1-184-15</inkml:trace>
  <inkml:trace contextRef="#ctx0" brushRef="#br0" timeOffset="1447.0884">21871 15206 852 0,'2'0'370'0,"8"-1"-158"16,7 2-85-16,12-1-46 16,4 0-21-16,7 1-42 15,-1 2-2-15,0 0-183 16</inkml:trace>
  <inkml:trace contextRef="#ctx0" brushRef="#br0" timeOffset="2035.3742">22258 15428 488 0,'2'-4'276'16,"5"-4"-37"-16,0 0-32 0,-6-1-59 15,0-2-23-15,-3 2-38 16,-9-1-13-16,-2 2-20 15,-4 3-10-15,-7 5-20 16,-1 3-7-16,-2 6-11 16,2 0-6-16,5 5-7 0,5-2-5 15,7-1-3-15,3 2-1 16,6-3 1-16,7-1 3 16,6-2 5-16,4-3 1 15,6-6 4-15,-1-3 1 16,-2-1 3-16,-5-1 2 15,-8 3 0-15,-2 4 0 16,-3 6-4-16,0 0 5 16,0 12 7-16,1 4 5 15,-1 13 12-15,2 9 0 0,-3 8 1 16,-3-6 6-16,-8-6 3 16,-4-4 13-16,-11-15 14 15,-4-1 1-15,-4-14-5 16,-3-6-12-16,5-9-26 15,5-12-15-15,5-7-14 16,7-3-34-16,7-14-71 16,3 3-106-16</inkml:trace>
  <inkml:trace contextRef="#ctx0" brushRef="#br0" timeOffset="2612.962">21949 14804 572 0,'-4'1'295'0,"-4"0"-65"15,8 0-62-15,4-1-68 16,4 0-27-16,10-1-41 15,7 1-6-15,17 1-1 16,6 3-6-16,10-1-11 16,0 1 1-16,-2-4 4 15,-4 0 4-15,-16 0 3 16,-7-2 1-16,-19-3-23 16,-8-5-12-16,-5-4-19 15,-3-4-3-15,-7 1 16 16,2 3 6-16,3 5 13 15,-5 2-1-15,11 7-13 0,-2 1-7 16,7 0-8-16,-3-1-2 16,0 0 18-16,1 3 28 15,9 17 48-15,26 31 22 16,-37-28 37-16,-4 0-6 16,-9-1-20-16,-3 0-14 15,0-3-39-15,-2-2-13 16,5-6-51-16,5-1-113 0</inkml:trace>
  <inkml:trace contextRef="#ctx0" brushRef="#br0" timeOffset="3558.3344">20790 13204 421 0,'-7'-6'296'0,"-9"-2"2"16,8 3-71-16,-1 0-13 16,3 5-72-16,2-2-43 15,4 6-58-15,0-4-21 16,0 0-13-16,21 16 4 15,47 45 0-15,-22-23-3 16,15 9-2-16,9 4 0 0,9-1-2 16,-12-13 2-1,-34-19 9-15,1 1 4 16,89 50-22-16,-5 0-51 0,-21-6-280 16</inkml:trace>
  <inkml:trace contextRef="#ctx0" brushRef="#br0" timeOffset="4331.3172">20768 13143 460 0,'-5'0'285'0,"-3"0"-23"15,3 4-94-15,2 9-94 16,3 7-29-16,2 8-19 15,3 5 3-15,4 7 5 0,0-1-2 16,-1-4-6-16,-1-6 0 16,-1-12 7-16,0-4 12 15,-1-9 52-15,-2-4 11 16,-2-8 4-16,-3-9-11 16,-5-11-50-16,-2-4-13 15,-3-5-15-15,0 0-5 16,-1 5-9-16,2 3-3 15,3 13-4-15,2 3 0 0,6 9-18 16,3 6-7-16,13 7-13 16,6 4-5-16,17 2 15 15,6-5 7-15,6-4 16 16,1-3 5-16,-8-1-80 16,-3 0-163-16</inkml:trace>
  <inkml:trace contextRef="#ctx0" brushRef="#br0" timeOffset="5143.6271">20438 12359 618 0,'-2'1'288'16,"-3"4"-98"-16,-7 13-90 15,-8 10 7-15,-16 11-2 16,-4 8-5-16,-3 7-42 16,3 2-28-16,10-6-22 15,6-7-3-15,11-15-2 16,5-11-1-16,8-8-2 16,1-4-3-16,7-8 1 15,4-6 1-15,8-14 1 16,3-10 0-16,7-14 0 15,2-7 0-15,2 0 2 16,-1 0 2-16,-9 8 4 0,-7 6 3 16,-9 14 31-16,-1 11 17 15,-7 14-2-15,-2 2-7 16,-2 9-39-16,3 0-18 16,4 1-10-16,6 8 3 15,9-1 0-15,3 3 0 16,8 0 4-16,3-3 3 15,2 2 9-15,-2 1-19 16,-2-3-113-16,-8-2-136 16</inkml:trace>
  <inkml:trace contextRef="#ctx0" brushRef="#br0" timeOffset="5315.4943">20323 12603 550 0,'0'2'286'0,"4"3"-31"15,2 4-142-15,15 4-71 16,2 0-3-16,10 5-27 16,0 1 2-16,-3-3-183 15</inkml:trace>
  <inkml:trace contextRef="#ctx0" brushRef="#br0" timeOffset="5761.802">20645 12848 396 0,'-4'-3'275'0,"-6"1"16"16,-3-2-57-16,-6 2-67 15,-2 2-25-15,0 1-32 16,-4 3-17-16,7 2-34 15,1 0-19-15,9 1-32 16,7 1-12-16,3 5-16 16,7 1-2-16,2 3 9 15,0 3 9-15,-3-1 18 16,-1 1 13-16,-4 0 14 16,-4-1 4-16,-11-7 7 15,-4-5-1 1,-3-8-8-16,0-11-8 0,3-3-27 15,-2-6-29-15,7-3-95 16,3 1-128-16</inkml:trace>
  <inkml:trace contextRef="#ctx0" brushRef="#br0" timeOffset="6152.3356">20508 12205 557 0,'-3'-2'327'15,"1"-2"-65"-15,1 1-98 16,1 3-45-16,0 0-75 15,0 0-31-15,7 5-13 16,16 5 2-16,37 44 1 16,-26-24 2-16,3 1 4 15,2 3 42-15,-2-9-213 16</inkml:trace>
  <inkml:trace contextRef="#ctx0" brushRef="#br0" timeOffset="6542.8651">20743 12306 490 0,'-1'0'224'0,"1"0"-108"15,3 3-40-15,-3-3-47 16,0 0-8-16,12 6-7 16,38 39-5-16,-24-28-2 15,-2-1 0-15,-5 2 5 16,-6-5 34-16,-13 0 63 15,-4 2 22-15,-18-3 36 16,-3-2-17-16,-6-3-39 16,-2-4-18-16,2-3-42 15,4-1-17-15,9-1-23 16,4-4-58-16</inkml:trace>
  <inkml:trace contextRef="#ctx0" brushRef="#br0" timeOffset="7475.5931">22002 12744 290 0,'1'-6'223'0,"1"-2"32"0,2 0-76 15,-2 0-11-15,-2 4-57 16,0 3-32-16,0 6-45 16,-1-5-14-16,0 2 1 15,-5 26 4-15,-17 42 28 16,5-18 4-16,-10 18 9 15,-9 12 3-15,-13 16-19 16,-5 0-3-16,1-6-13 16,4-12-4-16,17-17-8 15,6-10-3-15,12-12 0 16,2-7-1-16,7-14-1 16,-1-7-17-16</inkml:trace>
  <inkml:trace contextRef="#ctx0" brushRef="#br0" timeOffset="8201.7463">21639 13491 387 0,'-4'0'208'15,"-2"4"-34"-15,-1 8-42 0,-3 4-18 16,-3 5-11-16,-3 5 5 16,-3 0-1-16,0 3-9 15,0-3-7-15,8-4-39 16,-3-6-13-16,10-8-26 16,1-1-7-16,1-7-34 15,8-1-69-15</inkml:trace>
  <inkml:trace contextRef="#ctx0" brushRef="#br0" timeOffset="8896.9424">22055 12755 528 0,'-1'-1'294'0,"-1"-2"-79"15,-1 0-59-15,2 2-22 16,0 0-48-16,-1 1-23 16,1 0-24-16,0 0-11 15,-5 1-15-15,-12 8-3 16,-29 30-5-16,28-21-1 0,-5 0 0 16,7 0-1-16,-1-7-1 15,5 0 0-15,5-8-2 16,3-2-3-16,5-1-7 15,1-4-2-15,-1 2-3 16,0 1 3-16,15-7 3 16,36-21 3-16,-26 10 3 15,2-2 1-15,-2 0 2 16,0 4 4-16,-10 7 16 16,-7 5 6-16,-6 4-1 15,-1 2-1-15,-2 7-1 16,-1 6-1-16,1 8 9 15,0 2-2-15,3 6-11 16,1-1-5-16,0-4-4 16,2-2-1-16,-1-8-143 15</inkml:trace>
  <inkml:trace contextRef="#ctx0" brushRef="#br0" timeOffset="9443.432">22350 12927 802 0,'0'8'334'0,"-7"7"-172"15,1 5-28-15,-2 2-35 16,-1 2-22-16,0-1-47 15,-2-2-8-15,2-2-8 16,0-6 1-16,5-7 3 16,2-5-1-16,2-7-10 15,4-1-5-15,5-8-9 0,1-1-3 16,7-4 3-16,9 1 4 16,-4-1 9-16,1 4 4 15,-3 7 4-15,-5 3-1 16,0 6-5-16,-1 2-2 15,-3 7 0-15,0-1-1 16,-3 7 2-16,-2 0 1 16,-5 2 1-16,-4 1 1 0,-6 0-2 15,-1 8 0-15,0 3-3 16,0 2-2-16,-1-2 0 16,7-7-33-16,5-7-321 15</inkml:trace>
  <inkml:trace contextRef="#ctx0" brushRef="#br0" timeOffset="9802.7206">22435 12835 556 0,'0'-2'281'16,"-1"-3"-43"-16,-2 3-49 15,1 1-26-15,1 1-30 16,0 0-65-16,1 0-19 16,0 0-25-16,7 3 1 0,16 7-4 15,29 12-4-15,-27-16-7 16,-2 0 2-16,-3 3-101 16,-4-2-154-16</inkml:trace>
  <inkml:trace contextRef="#ctx0" brushRef="#br0" timeOffset="10193.2911">22599 12846 633 0,'0'0'296'16,"0"2"-147"-16,0 0-43 16,0-2-64-16,0 0-20 15,0 0-1-15,0 0-1 16,8 10-2-16,31 27 1 15,-32-31 14-15,-2 0 10 0,-2 1 12 16,-4-2 6-16,1 1 0 16,-3-1-3-16,-4-3-2 15,-4 5-4-15,-5-2-13 16,-1-2-8-16,-1 5-13 16,2-3-4-16,5 4-13 15,4 0-95-15</inkml:trace>
  <inkml:trace contextRef="#ctx0" brushRef="#br0" timeOffset="20648.8937">21528 13641 331 0,'-1'0'182'0,"0"0"-28"16,2 2-14-16,-1-2-31 15,0 0-11-15,0 0-24 16,-1 0-10-16,-1 0-13 16,1 0-10-16,0 0-16 0,0 0-6 15,0 0-6-15,0 0 1 16,-3 7 2-16,0 4 3 15,-17 37 2-15,14-29 1 16,-6 9 3-16,-1 4 1 16,-3 8 1-16,-5 2 1 15,-8 7 0-15,-2 1 0 16,-6 6-6-16,0 4-4 16,0 3-8-16,-1 0-2 0,3 1-4 15,1-2 1-15,2-11-1 16,1-3 1-16,4-2 3 15,-2-3 2-15,8 1 4 16,6-2-1-16,5-14-6 16,6-8-7-16,5-18-36 15,4-5-82-15</inkml:trace>
  <inkml:trace contextRef="#ctx0" brushRef="#br0" timeOffset="21141.0152">20939 14454 558 0,'3'0'318'0,"-1"-6"-56"0,0 2-93 15,-2 4-96-15,0 0-25 16,0 0-16-16,4 14 8 16,10 44 9-16,-14-25-4 15,0 4-5-15,-5 1-10 16,5-3-10-16,-1-6-1 16,-2-14-4-16,4-5 0 15,-1-10 16-15,3-2 6 16,12-13 7-16,2-6-1 0,8-4-22 15,7 0-9 1,3 7-38-16,4 4-83 0</inkml:trace>
  <inkml:trace contextRef="#ctx0" brushRef="#br0" timeOffset="21750.6463">20648 14019 688 0,'-3'2'300'0,"-5"10"-157"16,-3-2-37-16,0 14-54 15,-3 2-17-15,-2 6-24 0,0 5-3 16,0-5-3-16,2-3 0 15,4-4-1-15,1-3-1 16,2 0-25-16,-2-2-63 16</inkml:trace>
  <inkml:trace contextRef="#ctx0" brushRef="#br0" timeOffset="21953.3736">20594 14041 589 0,'1'1'234'0,"5"7"-150"15,3 1-39-15,8 0-16 16,5 5-13-16,6-2-12 16,1-2 0-16,1 3 23 15,0-2-113-15</inkml:trace>
  <inkml:trace contextRef="#ctx0" brushRef="#br0" timeOffset="22133.6025">20593 14178 433 0,'4'6'192'15,"5"4"-96"-15,6 3-59 16,2-1-15-16,1 2-140 16</inkml:trace>
  <inkml:trace contextRef="#ctx0" brushRef="#br0" timeOffset="22711.1902">20774 14352 299 0,'0'-3'194'0,"2"-4"-5"16,-3 0-29-16,-1 0-49 15,-3 0-25-15,-5 2-37 16,-1 2-15-16,-5 3-20 16,-2 1-7-16,2 2-7 15,1 3-3-15,4 1-5 16,4 0-3-16,3 5-1 15,1 0 0-15,3 1 1 16,3-2 3-16,1-1 2 16,3-2 1-16,2-5 2 15,2 0 1-15,3-3 2 16,-3-6 1-16,1-1 3 16,-1-2 1-16,-5-3 2 15,0 5 1-15,-2 3 14 16,-1 1 1-16,-2 4 6 0,-1-1 4 15,0 0-7-15,-1 0 4 16,-2 15 5-16,-13 34-1 16,-1-27 4-16,-4 1-3 15,-5-6 6-15,-2-2 9 16,3-9 10-16,0-6-1 16,9-7-20-16,7-2-20 15,5-4-33-15,5-1-29 16,10 3-142-16</inkml:trace>
  <inkml:trace contextRef="#ctx0" brushRef="#br0" timeOffset="23297.1665">20732 14548 415 0,'-2'4'228'0,"-5"-2"-63"16,0 8-68-16,0-1-22 15,2 2-26-15,1 3-6 16,4-4-10-16,1 6-7 16,5-7-14-16,1-1-3 0,6-4 3 15,0-9 3-15,5 2 3 16,-2-8 3-16,-2-4-1 15,0 2 0-15,-4-2-5 0,-1 3-1 16,-5 2-3-16,-3 1-1 16,-1 7 5-16,-3 1-2 15,3 12-1-15,0 6-1 16,-2 7-2-16,-2 10 2 16,-8 0 7-16,-5 4-1 15,-6 0 38-15,-5-2 3 16,-1-6 4-16,-1-12 4 15,3-10-29-15,-1-9 2 16,2-13-9-16,1-2-6 0,10-7-26 16,4-4-9-16,11 5-96 15,8-6-114-15</inkml:trace>
  <inkml:trace contextRef="#ctx0" brushRef="#br0" timeOffset="23687.7354">20653 13909 704 0,'2'0'283'0,"4"3"-182"16,2 1-40-16,14 5-8 16,3 4-20-16,12 2-15 15,6 6-2-15,-6-1-4 16,0 1 0-16,-6-1-76 16,-4-5-184-16</inkml:trace>
  <inkml:trace contextRef="#ctx0" brushRef="#br0" timeOffset="23962.7639">20940 13969 609 0,'1'3'268'0,"2"-1"-131"16,2 9-17-16,-1 6-12 16,0-5-22-16,1 10-7 15,-3-3 1-15,2-3-1 16,-4 5 0-16,-5-7-17 16,-1-1-11-16,-7-2-11 15,-1-5-9-15,-7-4-24 16,-1-4-61-16</inkml:trace>
  <inkml:trace contextRef="#ctx0" brushRef="#br0" timeOffset="24987.6186">21522 13708 427 0,'-1'-2'243'0,"-1"2"-32"15,0-1-49-15,1 0-52 16,0 1-22-16,1 0-36 16,-1 0-14-16,1 0-18 15,0 0 0-15,0 0 11 16,0 0 7-16,0 0 4 16,0 0-2-16,0 0-11 15,0 0-3-15,0 0-7 16,0 0-4-16,0 0-7 0,1 2-3 15,0 1-3-15,2-1-1 16,5 3-1-16,3 0-2 16,35 36-4-16,-24-27-4 15,13 9-3-15,5 4 2 16,12 4 4-16,3 2 5 16,0-3 7-16,-9-3 2 15,-7-2-1-15,-1-2 56 16,-2-5-184-16,5-6-120 0</inkml:trace>
  <inkml:trace contextRef="#ctx0" brushRef="#br0" timeOffset="25565.6069">21957 13896 598 0,'0'0'260'0,"1"3"-127"16,6 4-58-16,1 4-52 16,3 3-7-16,7 1-16 15,-2 1 0-15,2 1 2 16,-2-2 3-16,-5-5 6 15,-5-2 39-15,-8 0 39 16,-3 1 11-16,-10-2 20 16,-4 1-26-16,-3-7-28 15,4 2-11-15,-2-3-24 16,6-1-14-16,6-2-17 16,0-4-59-16</inkml:trace>
  <inkml:trace contextRef="#ctx0" brushRef="#br0" timeOffset="26018.6562">22342 13464 445 0,'-3'-2'267'15,"3"-3"-43"-15,-2 4-69 16,2 1-23-16,-1 0-45 0,1 0-18 16,-2 8-25-16,-6 12-9 15,-23 39-15-15,7-28-6 16,1 5-8-16,1 2-3 15,3-1-1-15,2-5-1 16,6-13-3-16,3-4-17 16,9-12-126-16,4-3-171 15</inkml:trace>
  <inkml:trace contextRef="#ctx0" brushRef="#br0" timeOffset="26222.0146">22305 13521 430 0,'6'-1'226'15,"2"-2"-51"-15,4 2-120 16,6 5-15-16,-1 5-27 16,6 4-3-16,-1 6 0 15,-2-5 0-15,-2 3 6 16,-4-2-158-16</inkml:trace>
  <inkml:trace contextRef="#ctx0" brushRef="#br0" timeOffset="26409.1577">22255 13657 732 0,'1'4'319'15,"5"7"-146"-15,5 0-84 16,7 1-43-16,6-1-16 16,-1-1-22-16,5-1-6 15</inkml:trace>
  <inkml:trace contextRef="#ctx0" brushRef="#br0" timeOffset="27072.4968">22515 13872 382 0,'1'-2'212'15,"1"-1"-20"-15,-1-1-26 16,-1 3-42-16,0 0-8 16,0 0-37-16,0 0-14 0,-1-10-21 15,-1 0-9-15,-19-27-13 16,7 31-7-16,2 8-13 16,-3 5-4-16,2 6-9 15,1 2 0-15,5 0-1 16,5 0 0-16,2-1 4 15,8-1 0-15,-1-1 3 16,-2-6 1-16,3-2 2 16,0-4 1-16,3-5 1 15,1 0 2-15,-5-2 2 16,-3 2-3-16,0 4-2 16,3 2-3-16,1 3-3 15,2 5 3-15,-2 3 13 16,-4 1 10-16,-4 2 23 15,-7 1 3-15,-7 0-1 16,-1 0-6 0,-7-3-11-16,-3-3-3 0,3-9-7 15,-1-2-5-15,6-9-14 16,6 2-10-16,4 2-82 16,5-2-95-16</inkml:trace>
  <inkml:trace contextRef="#ctx0" brushRef="#br0" timeOffset="27416.1654">22552 14019 766 0,'0'2'381'0,"1"3"-95"0,2 5-148 15,0 2-27-15,1 5-30 16,1 1-23-16,-3 1-26 16,-1 4-5-16,-1 0-9 15,-1-6-5-15,1-2 10 16,2-7-64-16,2-5-268 16</inkml:trace>
  <inkml:trace contextRef="#ctx0" brushRef="#br0" timeOffset="27650.4783">22686 14049 712 0,'-4'2'330'0,"-8"5"-135"0,-4-2-50 16,-5 0-50-16,1 4-26 15,-2-3-34-15,3 5-13 16,3-4-15-16,4-3-5 16,3 1-7-16,4 0-5 15,0 1-58-15,4 0-129 16</inkml:trace>
  <inkml:trace contextRef="#ctx0" brushRef="#br0" timeOffset="28315.3811">22363 13399 709 0,'1'2'305'0,"3"5"-162"16,7 1-46-16,6 5-32 16,6 0-19-16,7 2-22 15,0 0-3-15,-1-2-6 16,-4 1 0-16,-6-3-11 16,-3 4-62-16</inkml:trace>
  <inkml:trace contextRef="#ctx0" brushRef="#br0" timeOffset="28752.7749">22580 13457 338 0,'0'-1'203'0,"0"1"-32"16,2 1-63-16,-2-1-67 16,0 0-13-16,0 0 5 15,6 11-3-15,36 33 7 16,-30-29 14-16,-3 1 42 16,-3-1 22-16,-8-1 36 15,-5-4-7-15,-8-5-40 16,-4-2-24-16,-1-2-49 15,2 3-14-15,2-2 7 16,5 3-95-16</inkml:trace>
  <inkml:trace contextRef="#ctx0" brushRef="#br0" timeOffset="29830.6498">20693 10616 516 0,'1'24'237'0,"0"32"-115"16,3 10-12-16,1 10-28 15,-2 7-28-15,-1 16-24 16,-1 5-11-16,-1 6-11 16,-2-10 1-16,-4-8 3 0,1-3 1 15,-1-10 2-15,-1-1-1 16,2-23 0-16,0-11-38 16,-1-22-279-16</inkml:trace>
  <inkml:trace contextRef="#ctx0" brushRef="#br0" timeOffset="30096.346">20571 11651 637 0,'-1'-1'300'0,"3"4"-84"15,2 9-74-15,9 10-54 16,5 4 16-16,1 10-13 16,1-2-17-16,-3 1-19 15,-3-7-16-15,-1-13-9 16,-1-7 8-16,5-12 17 16,-1-4 3-16,3-10-11 15,1-6-11-15,-2-10-46 16,3-4-77-16</inkml:trace>
  <inkml:trace contextRef="#ctx0" brushRef="#br0" timeOffset="30924.1128">20391 9917 521 0,'-1'-9'291'0,"-1"-5"-45"0,2 7-33 16,-3 6-76-16,2 4-45 15,0-3-66-15,0 10-28 16,1 20-13-16,8 55 6 16,2-23 6-16,1 3 4 15,-4 3-61-15,1-10-181 16</inkml:trace>
  <inkml:trace contextRef="#ctx0" brushRef="#br0" timeOffset="31096.3398">20441 10452 943 0,'-1'0'361'0,"2"3"-277"15,-2 2-16-15,-1-5-19 16,2 0-94-16</inkml:trace>
  <inkml:trace contextRef="#ctx0" brushRef="#br0" timeOffset="31361.8159">20638 9908 440 0,'-1'-1'288'15,"-3"-3"6"-15,0 4-87 16,2 0-98-16,1 0-42 16,0 23-50-16,0 42-1 15,3-17 1-15,1 3-2 16,0 4-5-16,3-5-2 0,0-2-54 15,2-7-148-15</inkml:trace>
  <inkml:trace contextRef="#ctx0" brushRef="#br0" timeOffset="31548.9551">20679 10435 669 0,'-1'-2'414'0,"-1"4"8"15,1-1-255-15,1-1-115 16,0 0-26-16,0-1-204 0</inkml:trace>
  <inkml:trace contextRef="#ctx0" brushRef="#br0" timeOffset="31830.1435">20898 9888 760 0,'0'0'391'16,"-2"0"-124"-16,-4 6-172 15,4 10-45-15,2 11-58 16,1 12-4-16,7 11 7 16,-1 4 2-16,0 5 8 15,0-3-66-15,-1-4-314 16</inkml:trace>
  <inkml:trace contextRef="#ctx0" brushRef="#br0" timeOffset="32017.6106">20999 10473 1255 0,'-3'-1'559'0,"0"1"-282"16,3 2-180-16,0-2-35 15</inkml:trace>
</inkml:ink>
</file>

<file path=ppt/ink/ink3.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1-11-12T12:32:16.047"/>
    </inkml:context>
    <inkml:brush xml:id="br0">
      <inkml:brushProperty name="width" value="0.05292" units="cm"/>
      <inkml:brushProperty name="height" value="0.05292" units="cm"/>
    </inkml:brush>
    <inkml:brush xml:id="br1">
      <inkml:brushProperty name="width" value="0.05292" units="cm"/>
      <inkml:brushProperty name="height" value="0.05292" units="cm"/>
      <inkml:brushProperty name="color" value="#7030A0"/>
    </inkml:brush>
  </inkml:definitions>
  <inkml:trace contextRef="#ctx0" brushRef="#br0">1906 6021 586 0,'1'11'309'0,"6"6"-46"15,6-7-50-15,9-10-11 16,7-13-9-16,2-22-41 0,3-11-28 0,-2-27-49 15,0-10-20-15,-7-10-11 16,-8-5-3-16,-13 2-11 16,-7 9-5-16,-6 23-10 15,-1 19 2-15,2 35-21 16,-3 13-9-16,8 31-14 16,3 6-8-16,5 22 10 15,8 9 4-15,6 9 9 16,7 9 1-16,12-4 9 15,2-7 6-15,-1-18 8 16,-6-13 4-16,-11-17 3 16,-3-5-13-16,-13-10-37 15,-6-9-49-15,-9-12-329 0</inkml:trace>
  <inkml:trace contextRef="#ctx0" brushRef="#br0" timeOffset="124.9673">2131 5770 695 0,'11'8'346'0,"10"5"-145"16,18 5-65-16,3 0-31 16,9-2-53-16,-4-2-11 15,-13-6-123-15,-5-3-177 0</inkml:trace>
  <inkml:trace contextRef="#ctx0" brushRef="#br0" timeOffset="250.2882">2012 5714 1287 0,'-5'0'511'0,"-6"3"-372"16,9 4-74-16,14 5-67 15,7 0-18-15,15 8-87 16</inkml:trace>
  <inkml:trace contextRef="#ctx0" brushRef="#br0" timeOffset="546.7549">2629 5956 1317 0,'8'0'510'0,"16"1"-388"0,3-5-19 16,1-4-60-16,0 0-12 16,-8-3-1-16,-9-2 1 15,-5 0 8-15,-8-3-3 16,-16-2-9-16,-6-1-6 15,-10 8-24-15,0 6-11 16,7 18-14-16,5 11-4 0,8 16 5 16,2 2 7-1,8 2 13-15,3 2 3 0,4-5 2 16,6 3 2-16,5-3 5 16,0-7 25-16,0-6-138 15,-2-7-178-15</inkml:trace>
  <inkml:trace contextRef="#ctx0" brushRef="#br0" timeOffset="828.0924">3242 5865 1248 0,'-12'16'574'16,"-8"11"-268"-16,-12 5-152 15,-1-1-48-15,2-8-59 16,1-8-14-16,10-11-40 16,-2-8-23-16,-3-16-19 15,3-3-6-15,3-7 22 0,4 2 9 16,16 9 18-16,9 4 9 16,16 11 23-16,5 6 15 15,12 13-2-15,0 11-4 16,5 7-13-16,-1 2-6 15,-9 0 10-15</inkml:trace>
  <inkml:trace contextRef="#ctx0" brushRef="#br0" timeOffset="1382.0565">4531 5523 1114 0,'-26'-3'518'16,"-22"-1"-244"-16,-6 21-147 16,2 14-44-16,8 25-79 15,10 11-14-15,28 26-10 16,11 5 2-16,29-6 8 16,12-11 4-16,10-31-1 15,4-18 9-15,2-24 32 16,-1-11 30-16,-9-27 68 0,-2-7 12 15,-16-23-3-15,-13-10-18 16,-21-13-47-16,-13-3-13 16,-23 15-39-16,-10 10-14 15,-10 26-25-15,-1 11-41 16,1 18-119-16,4 6-138 16</inkml:trace>
  <inkml:trace contextRef="#ctx0" brushRef="#br0" timeOffset="1491.3938">4317 5752 966 0,'20'5'488'0,"24"3"-164"16,9-1-85-16,13-3-116 15,3-3-49-15,-2-1-141 16</inkml:trace>
  <inkml:trace contextRef="#ctx0" brushRef="#br0" timeOffset="2053.7739">4960 5628 973 0,'0'18'412'0,"1"10"-206"16,-1 31-113-16,-1 10 15 15,-6 11-13-15,-4-1-8 16,1-14-35-16,9-11-13 16,-3-24-14-16,4-13 1 15,0-18 22-15,-5-12 0 16,8-17-1-16,0-7-3 0,-2-20-27 16,3-7-5-1,-6-7-6-15,2 1-3 0,5 11-7 16,1 12-1-16,4 24-14 15,-2 10-12-15,-6 20-6 16,6 15-1-16,-1 19 10 16,0 7 13-16,8 7 15 15,-3-3 3-15,11-9 5 16,4-10 4-16,2-17 3 16,0-11 3-16,-4-17 8 15,2-6 1-15,-10-12-2 16,-1-8-3-16,-1-12-5 15,-5-3-2-15,7 0-8 16,-2 8-1-16,-4 19-11 16,1 11-10-16,-6 19 9 15,-2 15 2-15,0 20 9 16,-3 11 10-16,1 15-4 0,4 2-4 16,4-3-2-16,7-5 0 15,2-12-41-15,-2-9-50 16,0-14-216-16</inkml:trace>
  <inkml:trace contextRef="#ctx0" brushRef="#br0" timeOffset="2272.8219">5589 5568 1079 0,'-3'-2'575'0,"-2"2"-152"15,1 7-217-15,6 17-150 16,4 10-38-16,3 20-6 16,0 10-1-16,-2 11 1 15,-3 0-1-15,-4-9-13 16,-3-7-32-16,1-24-117 16,1-9-113-16</inkml:trace>
  <inkml:trace contextRef="#ctx0" brushRef="#br0" timeOffset="2514.7697">6001 5618 1169 0,'-5'5'534'0,"1"3"-244"16,-10 4-152-16,-2 4-46 15,-12 5-49-15,-11 1-14 0,-9 5-15 16,-4 1-5-16,1 5-8 15,8 0-3-15,17 1-3 16,5 0-5-16,14-4 10 16,8 0 5-16,13-2 10 15,14-4 6-15,20-2-8 16,9-5-2-16,12-10-11 16,0 0 57-16</inkml:trace>
  <inkml:trace contextRef="#ctx0" brushRef="#br0" timeOffset="3014.6445">6256 5605 1128 0,'-5'11'428'0,"-5"23"-295"16,-2 13-65-16,0 27-27 16,4 7 3-16,5-5-4 15,4-8-4-15,7-26-7 16,2-12-2-16,-3-20 24 16,0-8 31-16,-6-13 19 15,-1-9 4-15,-6-14-25 0,-4-13-32 16,-7-16-20-16,4-5-8 15,1-5-15-15,9 8-8 16,15 16-21-16,8 9-8 16,18 16-13-16,10 5 0 15,16 13 13-15,1 1-31 16,12 5-143-16,-8 2-325 16</inkml:trace>
  <inkml:trace contextRef="#ctx0" brushRef="#br0" timeOffset="3233.454">6187 6094 1252 0,'-3'1'455'0,"4"0"-343"16,18 4-45-16,27-5-32 15,16 0 2-15,14 0-21 16,0-3-3-16,-6 0-130 16,-13-3-376-16</inkml:trace>
  <inkml:trace contextRef="#ctx0" brushRef="#br0" timeOffset="3670.7516">6317 5780 1124 0,'3'-1'472'0,"8"-2"-261"16,13 4-123-16,6 0-39 15,10 0-21-15,4 2-6 0,7-3-11 16,3 0-6-16,-7-4-48 16,-4-4-21-16,-14-5-7 15,-4-4 6-15,-5 0 51 16,-3 3 16-16,-8 7 24 15,-1 9 7-15,-4 17 10 16,-3 9 2-16,2 20-21 16,1 6-8-16,3 11-11 15,-4-2 0-15,4-10 3 16,-5-8 3-16,0-18 6 16,3-12 9-16,-7-14 69 15,0-7 8-15,-6-11 2 16,-5-9-4-16,0-14-71 15,-1-5-7-15,-2-22-7 16,4-5-5-16,7-6-13 16,7 0-7-16,18 18-15 15,8 13-1-15,7 14-2 0,-1 8-2 16,3 12 3-16,2 6-1 16,8 10 8-16,7 7-30 15,7 6-138-15,4 6-171 16</inkml:trace>
  <inkml:trace contextRef="#ctx0" brushRef="#br0" timeOffset="3921.0552">6833 6064 1109 0,'14'1'482'0,"15"5"-222"15,6-5-13-15,8 0-59 16,2-1-38-16,6 1-88 16,4 1-24-16,-2-5-27 15,1 3-42-15,-11-8-175 16</inkml:trace>
  <inkml:trace contextRef="#ctx0" brushRef="#br0" timeOffset="4077.0444">6760 5777 1435 0,'7'-1'586'15,"18"-1"-346"-15,8 2-88 16,17 8-67-16,8 0-26 15,10 4-24-15,3 1 41 16</inkml:trace>
  <inkml:trace contextRef="#ctx0" brushRef="#br0" timeOffset="4834.6476">7524 6162 801 0,'-6'6'346'0,"-9"12"-178"15,-3 10-91-15,2 17-56 16,-1 9-7-16,4 0-4 16,1-2 1-16,5-17 0 15,1-13-5-15,9-17 57 16,7-11 6-16,-1-18 41 15,5-8 15-15,-3-16-32 16,-2-2-1-16,6 2-37 0,0 0-13 16,2 15-16-16,-1 3 4 15,-4 12 24-15,-3 6 5 16,-4 10-18-16,-1 3-14 16,3 14-29-16,5 8-9 15,3 12 7-15,3 8 2 16,5 6 2-16,1-2 4 15,2-4-68 1,-7-6-97-16</inkml:trace>
  <inkml:trace contextRef="#ctx0" brushRef="#br0" timeOffset="4975.1797">7456 6344 980 0,'-1'-6'509'0,"-3"-2"-121"15,14 0-259-15,6 1-47 16,21 2-66-16,8 0-10 16,13 3-83-16</inkml:trace>
  <inkml:trace contextRef="#ctx0" brushRef="#br0" timeOffset="5365.5298">7798 6319 1146 0,'-1'-1'484'16,"1"1"-262"-16,13-1-116 15,4 1-20-15,13 0-6 16,2 0 0-16,11 3-34 16,3-1-12-16,-1 2-16 15,-3-1-2-15,-22-3 23 16,3-1-38-16,-10-5-32 16,-5-3-21-16,3-6-42 0,-11 0 35 15,1 1 12-15,2 3 14 16,3 8 5-16,2 3 13 15,-1 7 33-15,-1 6 29 16,-5 9 50-16,-2 2-1 16,-7 2-10-16,1-3-23 15,1-10-70-15,4-2-98 16</inkml:trace>
  <inkml:trace contextRef="#ctx0" brushRef="#br0" timeOffset="5584.4362">8353 6179 1132 0,'3'-8'526'0,"1"-7"-242"16,0 7-90-16,3 16-111 16,-3 10-35-16,0 15-31 15,0 11 4-15,-2 12-5 16,-2 1-2-16,-3-5 0 15,0-6-22-15,0-23-94 16,4-7-72-16,5-16-281 16</inkml:trace>
  <inkml:trace contextRef="#ctx0" brushRef="#br0" timeOffset="5849.7842">8360 6287 672 0,'-5'-19'393'16,"4"-17"-58"-16,4 6-70 15,14 13-117-15,5 3-30 16,5 9-39-16,3 2-24 15,0 6-27-15,-2 2-7 16,-12 3-11-16,-6 2 2 16,-13 2 9-16,-8 4 3 0,-7 1 2 15,0-1-3-15,7-8-22 16,9-2-5-16,12-6-5 16,10-2-4-16,8 2 4 15,6 4-2-15,3 9 7 16,-5 8 5-16,-13 11 56 15,-11 2 48-15,-27 3 54 16,-12-2 11-16,-15-11-36 16,-5-9-38-16,6-15 109 15</inkml:trace>
  <inkml:trace contextRef="#ctx0" brushRef="#br0" timeOffset="6865.1711">17035 2392 1069 0,'-3'3'503'0,"-8"8"-192"16,-1 5-95-16,-16 13-108 16,-3 6-25-16,-1 4-41 15,0 2-15-15,15-10-11 16,6-4-3-16,9-18-9 15,6-9 4-15,11-14 7 0,8-10 2 16,7-12 9-16,2-6-3 16,-4-12 1-16,-4-6-1 15,0 1 3-15,-5 2 5 16,-10 23 7-16,2 12-4 16,-6 22-16-16,0 10-10 15,2 25-14-15,0 10 2 16,4 15 6-16,2 1 1 15,3-7-1-15,0-6 1 0,4-8-2 16,-3-7-13-16,-1-9-75 16,-1-8-63-16,-9-11-154 15</inkml:trace>
  <inkml:trace contextRef="#ctx0" brushRef="#br0" timeOffset="7021.7317">16913 2465 1098 0,'11'-4'525'0,"17"-3"-169"16,7 3-96-16,9 4-87 15,4 2-41-15,-4 6-20 16,-4-1 281-16</inkml:trace>
  <inkml:trace contextRef="#ctx0" brushRef="#br0" timeOffset="8821.2295">22224 5508 1336 0,'-4'-1'533'0,"-11"13"-362"16,-8 17-70-16,-18 34-60 16,-5 21-7-16,-7 37-6 15,1 12 1-15,0 9-15 16,-5 3-1 0,-6-19 0-16,0-10 0 0,5-23-2 15,11-17 0-15,16-25-2 16,6-12-30-16,10-18-88 15,3-12-67-15</inkml:trace>
  <inkml:trace contextRef="#ctx0" brushRef="#br0" timeOffset="9055.542">22119 5636 1054 0,'19'0'425'0,"23"10"-273"16,13 10-70-16,8 18-18 16,3 11-22-16,14 12-12 0,2 7-2 15,17-4-8-15,10-1-2 16,-3-22-55-16</inkml:trace>
  <inkml:trace contextRef="#ctx0" brushRef="#br0" timeOffset="9399.2161">21529 6676 989 0,'3'6'396'0,"15"8"-230"16,11 4-60-16,33 11 21 16,17 5 22-16,24 9-7 15,10 5-12-15,2 1-32 0,-2 0-43 16,-11-6-6-16,-10-5-67 16,-22-11-505-16</inkml:trace>
  <inkml:trace contextRef="#ctx0" brushRef="#br0" timeOffset="9782.0303">22940 6069 911 0,'-2'1'412'0,"-4"10"-145"15,-3 7-94-15,-11 20-51 16,-4 16 0-16,-20 35-33 16,-9 14-14-16,-11 18-19 15,-6 5-21-15,7-4-18 16,5-9-2-16,15-18-27 16,9-18-39-16,15-34-182 15</inkml:trace>
  <inkml:trace contextRef="#ctx0" brushRef="#br0" timeOffset="10133.057">22495 5925 788 0,'5'-7'374'0,"2"0"-108"15,-12 3-72-15,-20 14-53 16,-12 8-26-16,-28 12-68 15,-11 8-9-15,-21 5-18 16,2 0-3-16,10-3-4 16,14-8-1-16,33-8-23 15,11-8-29-15,27-9-42 0,15-4-38 16,26-7-215-16</inkml:trace>
  <inkml:trace contextRef="#ctx0" brushRef="#br0" timeOffset="10289.2918">22827 6073 790 0,'-16'4'460'16,"-30"7"-81"-16,-15 5-63 15,-22 9-126-15,-6 3-37 0,-9 7-50 16,-6-2-24-16,5 4-43 16,6 1-15-16,24-5-36 15,19-2-48-15,27-14-155 16</inkml:trace>
  <inkml:trace contextRef="#ctx0" brushRef="#br0" timeOffset="10494.4568">22804 6259 1102 0,'-29'5'582'15,"-19"4"3"-15,-32 15-526 16,-5 7-13-16,-22 14 0 15,-14 5-1-15,-12 6 0 16,-1-5-4-16,19-5-38 0,19-6-40 16,39-15-101-1,19-6-60-15,33-14-435 0</inkml:trace>
  <inkml:trace contextRef="#ctx0" brushRef="#br0" timeOffset="10666.2957">22695 6506 1312 0,'-58'23'533'16,"-39"15"-329"-16,-31 10-99 15,-11 3-24-15,-3 3-16 16,-1 5-3-16,24-5-33 16,23-7-1-16,31-16-112 15,19-14-47-15</inkml:trace>
  <inkml:trace contextRef="#ctx0" brushRef="#br0" timeOffset="11104.0425">22793 6612 1102 0,'4'0'385'0,"9"3"-326"16,4 3-1-16,4 0 40 15,4 1 5-15,5 0-18 16,1-2-19-16,6 3-33 16,-2-1-22-16,-2-2-344 15</inkml:trace>
  <inkml:trace contextRef="#ctx0" brushRef="#br0" timeOffset="11994.1269">23030 6736 392 0,'0'1'188'16,"1"1"-17"-16,7-5-45 0,1-4 9 16,8-8-9-16,2-3-28 15,5-8-16-15,4-2 18 16,-4 5 64-16,-4 2 28 15,-11 10 15-15,-5 7-25 16,-11 14-75-16,-5 9-38 16,-9 16-57-16,-5 12-4 15,-5 8-2-15,-2 5-1 16,10-4 0-16,5-7 0 16,17-22 1-16,7-12 3 0,14-24 8 15,7-12 1-15,11-24 3 16,5-9 0-16,2-10-3 15,3-2-2-15,-7 6-7 16,1 7-3-16,-16 15-4 16,-1 11-1-16,-16 21-2 15,-8 8 1-15,-3 28 1 16,-12 6 1-16,-6 19 3 16,-4 6-2-16,-7 5 1 15,2 2 0-15,7-16 1 16,8-7 0-16,16-25 8 15,11-28 5 1,-6 5 5-16,1-1 2 0,29-39-5 16,1-16-2-16,11-20-5 15,-17 17-3-15,5 8-5 0,-5 5-4 16,-9 22-2 0,-8 11-4-16,-18 17-3 0,-6 15 1 15,-15 19 0-15,-4 5 5 16,-1 13 2-16,2 3 1 15,10-5 0-15,4-6 1 16,9-13 2-16,5-9 3 16,9-18 11-16,2-12 1 15,10-18 1-15,0-10-3 16,5-5-8-16,1 2-1 16,-4 7-5-16,0 5-2 0,-10 14-7 15,0 8-5-15,-13 13-1 16,-4 11-1-16,-11 12 5 15,-5 3 3-15,0 1 4 16,-1-4 1-16,9-6 1 16,2-5 1-16,0-13 2 15,5-1 3-15,3-7 2 16,2-1-2-16,10-2-2 16,4-4-4-16,6 5-3 15,4 2-1-15,7 13-5 16,3 8 2-16,7 10 1 15,0 2 2-15,2-3 3 16,1-3 1-16,-7-13 5 0,-2-6 2 16,-11-9 25-16,-10-7-5 15</inkml:trace>
  <inkml:trace contextRef="#ctx0" brushRef="#br0" timeOffset="12595.0482">22990 5141 796 0,'-4'1'410'0,"-5"9"-98"0,2 12-98 16,-7 18-111-16,6 16-6 15,1 16-33-15,-4-2-21 16,8-10-21-16,0-10-4 15,2-23 14-15,3-8-49 16,-1-19-98-16,-1-4-110 16</inkml:trace>
  <inkml:trace contextRef="#ctx0" brushRef="#br0" timeOffset="12907.4751">22957 5202 684 0,'21'-8'375'0,"26"-6"-61"16,0 2-76-16,0 12-92 15,-8 1-29-15,-14 10-16 16,-6-1 0-16,-23 4 16 16,-8 2-5-16,-16 0-41 15,-4 2-21-15,6-2-33 16,9-4-12-16,17 0-13 16,8-3-4-16,19 2-4 15,3-1 4-15,10 10 7 16,3 6 0-16,-12 11 4 15,-6 2 2-15,-25-2 17 16,-8-1 27-16,-27-6 31 16,-11-1 14-16,-8-12 15 15,-3-7-17-15,14-10-27 16,12-8-19-16,16-6-67 16,8-4-68-16</inkml:trace>
  <inkml:trace contextRef="#ctx0" brushRef="#br0" timeOffset="14851.7461">22488 4353 818 0,'6'-9'327'0,"8"-15"-211"15,11-3-21 1,13-4-1-16,5 0-10 0,0 9-11 16,-7 4-12-16,-14 14-34 15,-9 5-6-15,-14 14 3 16,-7 10 7-16,-10 16 10 16,-1 12-4-16,4 6-13 15,6-1-8-15,11-12-7 16,11-9 0-16,14-13 3 15,7-9 1-15,10-7 4 16,-3-12 3-16,-5-18 7 16,-5-4 4-16,-14-20 7 15,1-4-2-15,-6 3-11 16,-5 3-5-16,-1 17 6 16,-4 8-1-16,-2 19-6 15,-1 8-3-15,-2 15-22 16,-2 9-3-16,6 11 5 15,0 2 1-15,0-1 3 0,3-4 2 16,-5-6-23-16,2-4-69 16</inkml:trace>
  <inkml:trace contextRef="#ctx0" brushRef="#br0" timeOffset="15039.2071">23054 4525 923 0,'-1'0'464'0,"1"2"-121"16,0 4-180-16,0-6-97 15,-1 5-10-15,1 21-16 16,-2 31-8-16,0-28-19 0,0-2-2 16,0-6-54-16,3-4-84 15</inkml:trace>
  <inkml:trace contextRef="#ctx0" brushRef="#br0" timeOffset="15303.1934">23059 4561 720 0,'9'-7'403'0,"5"-6"-111"16,8 7-98-16,1 4-28 16,5 1-76-16,2 2-25 15,-4 4-31-15,-1-3-13 16,-11 5-5-16,-8 2 5 15,-12 3 7-15,-6 1-1 16,-8 0-5-16,3-4-7 0,6-1-10 16,8-1-5-16,9-1-5 15,2 2-2-15,4-1 1 16,2 1 2-16,-2 5 4 16,-4 1 2-16,-15 3 3 15,-10 1 0-15,-15-1 19 16,0-6-25-16,3-6-204 15</inkml:trace>
  <inkml:trace contextRef="#ctx0" brushRef="#br0" timeOffset="15566.7321">23419 4448 1141 0,'0'0'546'0,"1"-3"-224"16,8 3-189-16,7 5-42 15,8-1-68-15,4 2-10 0,3 4-4 16,-2-6-13-16,-7 2-168 15</inkml:trace>
  <inkml:trace contextRef="#ctx0" brushRef="#br0" timeOffset="15742.6558">23437 4567 998 0,'1'2'466'16,"4"2"-138"-16,12 6-224 16,10-3-15-16,8-1-33 0,1 0-18 15,3 0-67-15,-4 2-276 16</inkml:trace>
  <inkml:trace contextRef="#ctx0" brushRef="#br0" timeOffset="16148.9537">23966 4520 995 0,'-6'-9'530'16,"-3"-8"-155"-16,-7 4-127 15,-2-1-54-15,-3 7-96 16,2 6-47-16,-1 7-55 16,4 7-12-16,-2 12-5 15,2 4 4-15,7 1 9 16,1 3 0-16,8-2 3 15,11 1 1-15,11-7 0 0,8-8 4 16,13-13 4 0,-2-7 6-16,0-14 32 0,-8-7 27 15,-19-6 48-15,-11-4 7 16,-18 1-26-16,-11 3-33 16,-3 12-116-16,0 4 340 15</inkml:trace>
  <inkml:trace contextRef="#ctx0" brushRef="#br0" timeOffset="19422.7457">19196 4677 383 0,'-3'0'242'16,"1"0"-10"-16,-4 7-80 15,-1 5-37-15,-4 6-25 16,-2 2-12-16,-2 4-30 16,1 2-10-16,4-3-13 15,0-3-5-15,5-8-6 16,1-7 8-16,3-10 13 16,6-7 1-16,6-12 1 15,3-5-8-15,2-7-13 16,-1 2-8-16,-3 7 19 15,-1 9 12-15,-4 9 0 16,0 6 6-16,-1 11-24 16,2 3-13-16,-1 8-3 0,0 5 1 15,2 1-3-15,2 3 1 16,0 1 0-16,2-1 2 16,-4-4 2-16,1-1 2 15,-2-5-53-15,-1-7-81 16</inkml:trace>
  <inkml:trace contextRef="#ctx0" brushRef="#br0" timeOffset="19594.8304">19159 4772 892 0,'5'-1'380'0,"13"1"-226"15,1 0-42-15,9 1-68 16,0 1 47-16</inkml:trace>
  <inkml:trace contextRef="#ctx0" brushRef="#br0" timeOffset="25111.3061">9334 5761 1225 0,'-4'0'575'0,"1"1"-250"15,2-2-89-15,0 1-128 16,1-1-43-16,0 0-44 16,0-1-60-16,0 1-243 15</inkml:trace>
  <inkml:trace contextRef="#ctx0" brushRef="#br0" timeOffset="25283.1868">9333 5952 1434 0,'-1'0'687'0,"-2"0"-269"0,1-3-143 16,1 2-160-16,0-1-51 16,1 1-7-16</inkml:trace>
  <inkml:trace contextRef="#ctx0" brushRef="#br0" timeOffset="28123.6092">2327 7347 854 0,'-7'7'415'15,"-1"10"-78"-15,-8 31-209 16,-4 15-27-16,-6 20-22 16,-6 4-36-16,4-1-20 15,3-2-3-15,14-10-35 16,-1-15-82-16</inkml:trace>
  <inkml:trace contextRef="#ctx0" brushRef="#br0" timeOffset="28467.6534">2325 7377 1065 0,'-3'-8'470'0,"-3"-6"-232"16,4 9-104-16,3 17-82 15,7 17-30-15,13 21-33 16,10 13 5-16,17 14 5 15,6 2 1-15,6 5 11 16,-2 0 4-16,-2-11-1 16,-4-4-2-16,-14-21-3 15,-9-11 1-15,-21-10 9 16,-13-8 8-16,-23-5 12 16,-10 1 4-16,-27-8-3 15,-12-1-8-15,-15-3-15 16,0-3-5-16,11-3-39 15,14-2-55-15,33-4-156 16,7 0-317-16</inkml:trace>
  <inkml:trace contextRef="#ctx0" brushRef="#br0" timeOffset="28826.5786">2887 7308 1158 0,'-3'-9'580'15,"-1"-8"-225"-15,3 18-171 16,1 16-63-16,10 35-94 16,4 16-25-16,8 25 1 15,4 8 3-15,-5 7 2 16,-4-1 1-16,-2-8-84 15,-6-6-144-15</inkml:trace>
  <inkml:trace contextRef="#ctx0" brushRef="#br0" timeOffset="29248.3467">3551 7429 831 0,'-14'9'412'16,"-11"9"-139"-16,-19 7-136 16,-15 6-31-16,-14 5-41 15,-7 0-14-15,4 3-24 16,7-1-5-16,11-6-14 16,9-4-4-16,23-9-17 15,15-1 10-15,37 0 62 16,24-1 27-16,39 5 45 15,18 4 6-15,5 5-39 16,-5 2-21-16,-30 2-21 16,-23-5-14-16,-26-5-9 0,-17-3 344 15</inkml:trace>
  <inkml:trace contextRef="#ctx0" brushRef="#br0" timeOffset="30442.3367">3867 8091 634 0,'-1'-2'385'16,"-1"3"-35"-16,-9 11-203 16,-3 7-51-16,-3 18-54 15,-4 3-6-15,4 7-14 16,2 2-1-16,6-8-7 0,5-10-1 16,4-12 5-16,2-11 12 15,-2-21 5-15,1-6 0 16,4-16-3-16,0-5-11 15,5-3-8-15,0 2-3 16,-1 5-8-16,5 3-3 16,0 14-4-16,1 7-3 15,0 11 4-15,-2 7 4 16,0 15 9-16,3 2 12 16,-2 13 3-16,0 3 0 0,0 5-7 15,-6 0-5-15,3 0 1 16,0-1 17-16,-3-13-161 15,3-6-379-15</inkml:trace>
  <inkml:trace contextRef="#ctx0" brushRef="#br0" timeOffset="30598.909">3768 8293 1292 0,'-1'-3'522'0,"2"-1"-359"16,9 0-70-16,16 5-83 16,9 2-18-16,10 1-19 15</inkml:trace>
  <inkml:trace contextRef="#ctx0" brushRef="#br0" timeOffset="31145.5018">4109 8298 743 0,'4'0'339'15,"-1"2"-117"-15,14 2-112 16,6 1-24-16,6 2-4 16,9 1-15-16,5-1-32 15,1 0-9-15,0-4-6 0,-10 0 1 16,-12-4 2-16,-3-3 2 16,-13-7-17-16,-1-1-5 15,-6-6-5-15,-4 2-5 16,1 4 7-16,-2 1 2 15,5 8-12-15,1 0-7 16,4 3 14-16,-4 0 7 16,0 0 36-16,0 0 29 15,4 8 29-15,3 10 5 0,-3 31-16 16,-15-29-20-16,-1-4-84 16,0-4-81-16</inkml:trace>
  <inkml:trace contextRef="#ctx0" brushRef="#br0" timeOffset="31363.9931">4616 8130 909 0,'3'-7'476'0,"-2"-6"-131"16,2 4-107-16,2 13-116 15,0 6-35-15,-1 15-32 16,2 7 0-16,-3 8-17 0,-3 6-6 16,2 1-14-16,-1 1-6 15,2-10-53-15,5-7-76 16</inkml:trace>
  <inkml:trace contextRef="#ctx0" brushRef="#br0" timeOffset="31707.6684">4645 8187 988 0,'5'-10'465'0,"2"-5"-200"0,12-2-109 16,3 2-35-16,9 5-57 16,3 3-25-16,3 9-28 15,0 4-9-15,-11 8-4 16,-10 4 1-16,-17 5 5 15,-12 4 5-15,-11-2 4 16,2-4 2-16,6-7-5 16,7-6-9-16,10-7-7 15,9-1-3-15,8 0-2 16,3 0 3-16,4 6 3 16,-2 6 10-16,-6 7 25 15,-6 1 30-15,-17 2 61 16,-6-3 5-16,-14-9-5 15,-6-1-24-15,-5-7-69 16,-6-4 43-16</inkml:trace>
  <inkml:trace contextRef="#ctx0" brushRef="#br0" timeOffset="34815.8399">5574 7673 578 0,'-4'-1'364'0,"-7"-3"-22"16,6 0-80-16,12 5-103 15,5-1-37-15,23 4-59 16,5-2-1-16,20-1-27 16,6 0-13-16,2-1 22 15,1 2-68-15,-9-1-175 16,-9-4-179-16</inkml:trace>
  <inkml:trace contextRef="#ctx0" brushRef="#br0" timeOffset="35026.5749">5664 7808 700 0,'-1'3'385'16,"1"2"-36"-16,14 0-146 16,10 0-12-16,24-2 2 15,6 1-26-15,7-1-61 16,-7 1-29-16,-16 1-44 16,-10 2-5-16,-9 0-11 15</inkml:trace>
  <inkml:trace contextRef="#ctx0" brushRef="#br0" timeOffset="35854.5286">7901 7197 463 0,'-7'0'322'0,"-6"0"-9"16,-9 0-64-16,-20 2-118 16,-9 0-41-16,-25-1-37 15,-8 1-16-15,-11-3-23 16,5-2-3-16,2-2-6 16,3-2-3-16,21 7-6 15,10 6-5-15,29 3-13 16,15 3-7-16,22 4-4 15,8-2 8-15,32 9 17 16,11 3 8-16,14 11 9 16,5 1-1-16,-2 6 0 15,0 1 2-15,-12-7 6 16,-13 5-2-16,-32-7-4 16,-22 0-2-16,-33 8-7 0,-15 0 0 15,-20 9 1 1,-6 7 1-16,-17 3-1 0,-4 3 0 15,-3 1 0-15,7-8-1 16,30-13 33-16,18-8 1 16,33-20 0-16,16-4 3 15,37-8-2-15,20-6 14 0,36-4 21 16,12 1 6 0,20-3-2-16,3 4-4 0,-14 2-11 15,-10 1 5-15,-32 5-3 16,-27 0-3-16,-26 3 14 15,-11-1 1-15,-15 2-15 16,1-2-4-16,-1-2-20 16,1-3 7-16,0 0 75 15</inkml:trace>
  <inkml:trace contextRef="#ctx0" brushRef="#br0" timeOffset="38094.1703">8488 7388 516 0,'-7'-7'303'0,"-1"-7"-31"16,0 3-33-16,3 2-60 16,5 3-41-16,6 11-60 15,2 9-30-15,8 22-26 16,0 14 9-16,6 21 1 15,3 12 1-15,-4 12-14 16,2 8-5-16,-5-8-1 16,-1-8 1-16,2-29 2 15,0-18 0-15,1-23 10 16,-2-8 38-16,6-19 26 16,-1-12 6-16,1-24-1 15,1-14-33-15,-7-22-26 16,-3-9-6-16,-2 4-15 0,1 7-5 15,-5 20-10-15,5 15-4 16,-9 21-8-16,-1 11-17 16,2 20-10-16,-5 7-3 15,10 21 3-15,0 2 17 16,4 12 12-16,4 9 4 16,1 10 6-16,-1 9 0 15,-2-1 4-15,-1-9 1 0,-1-20 0 16,-3-14 1-16,-1-22 8 15,1-7 13-15,7-17 21 16,5-9 5-16,8-19 3 16,2-14-8-16,3-20-14 15,-4-9-5-15,3-3-10 16,-6-2-4-16,-6 10-9 16,0 10 10-16,-14 14 16 15,-4 15 5-15,-6 17 1 16,-4 9-15-16,-2 10-29 15,-1 4 32-15,5 7-133 16,3 6-84-16</inkml:trace>
  <inkml:trace contextRef="#ctx0" brushRef="#br0" timeOffset="39632.2506">9576 8054 571 0,'-6'-5'375'15,"-5"-6"-29"-15,-12 4-140 16,5 0-44-16,-10 8-87 0,1 4-28 15,7 7-42-15,4 3-15 16,15 4-9-16,3 2 1 16,13-4 6-16,6-2 4 15,7-9 9-15,-2-3 3 16,-5-3 9-16,-8-2 6 16,-13-3-1-16,-5 2-2 15,-13 3-9-15,-6 1-6 16,-9 8-3-16,0 3 7 0,11 3 5 15,6 5 0-15,14 1 1 16,6 0-3-16,15-4 2 16,7-4 3-16,13-7 5 15,5-5-1-15,-1-5-111 16,-4-4-312-16</inkml:trace>
  <inkml:trace contextRef="#ctx0" brushRef="#br0" timeOffset="40123.5548">9620 7830 891 0,'0'0'347'0,"6"5"-221"0,10 3-59 15,17 1-28-15,10 3 7 16,3-3-7-16,-2-2-5 15,-14-8-10-15,-6-4 3 16,-11-2 7-16,-5-4 0 16,-8 5-10-16,-7-2-6 15,-7 0-15-15,0 4-4 16,1 2-2-16,3 3-1 16,2 4-6-16,-4 1-4 0,11 2-4 15,6 1 1-15,5 3 6 16,2-2 4-16,-2 1 5 15,-1 1 2-15,-2-1 0 16,0 3 1-16,-9 0 8 16,-7-1 7-16,-3 2 5 0,8 4-3 15,-2-1-10-15,8 2-7 16,7 3-5-16,-2 3-1 16,9 7 4-16,-2 2 0 15,-9-3 22-15,-6-1 33 16,-11-7 57-16,-6-3 13 15,-6-5-4-15,-5-4-25 16,-4-11-46-16,1-2-13 16,10-10-39-16,15-4-47 0,18-1-124 15,7-1-112-15</inkml:trace>
  <inkml:trace contextRef="#ctx0" brushRef="#br0" timeOffset="40295.735">10053 8258 773 0,'0'1'560'0,"2"-1"68"16,-5 1-265-16,3-1-194 15,-1 0-56-15</inkml:trace>
  <inkml:trace contextRef="#ctx0" brushRef="#br0" timeOffset="41185.8027">10458 8155 656 0,'-1'-5'348'0,"-6"-9"-77"15,-6 0-17-15,-7 2-64 16,-6 4-45-16,-3 7-81 16,7 5-38-16,9 14-44 15,1 3-9-15,17 10-2 16,5 1 5-16,7-5 14 15,12-2 6-15,1-8 11 0,-2-7 4 16,-3-10 16-16,-9-8 10 16,-9-13 26-16,-8-6 8 15,-12-10-3-15,-5-3-9 16,-10-15-28-16,5-4-13 16,8-6-20-16,6-3-10 15,23 14-65-15,9 10-54 16,14 21-260-16</inkml:trace>
  <inkml:trace contextRef="#ctx0" brushRef="#br0" timeOffset="41513.8568">10645 8121 971 0,'-1'2'388'0,"-1"5"-247"16,-4 3-46-16,-1 11-59 16,2 5-2-16,5 3-20 15,5 1-3-15,8-4-1 0,4-4 8 16,5-12 49-16,2-6 28 15,0-12 57-15,-1-6 13 16,-9-9-23-16,-5-2-26 16,-7 1-56-16,-2 0-21 15,-3 7-80-15,-5-1-71 16,1 9-530-16</inkml:trace>
  <inkml:trace contextRef="#ctx0" brushRef="#br0" timeOffset="41738.6166">10840 8193 726 0,'3'-1'347'0,"7"2"-142"31,3 2-64-31,1 7-72 16,0 0-12-16,-3 5-2 0,-1 2-6 15,-2-5-3-15,1 0 11 16,0-9 39-16,1-5 13 15,4-8 17-15,0-5-6 16,-1-6-41-16,-2-1-16 16,-1 2-25-16,-9 3-30 15,-1 8-158-15</inkml:trace>
  <inkml:trace contextRef="#ctx0" brushRef="#br0" timeOffset="42035.3756">11394 8138 673 0,'-1'2'443'0,"-7"5"39"15,-4 5-218-15,-4 6-115 16,-9 2-46-16,1 3-52 16,-4-2-19-16,1-2-16 15,4-1-2-15,0-11-14 16,6-7-14-16,2-10-19 15,7-6-8-15,7-7 5 16,7 1 11-16,6 0 11 16,3 3 1-16,5 9 11 15,-5 9 4-15,2 11 10 0,-3 6 7 0,-2 7 5 0,-1 2-1 16,3 5-3-16,-4 1 0 16,6-3-35-16,-4-5-68 15</inkml:trace>
  <inkml:trace contextRef="#ctx0" brushRef="#br0" timeOffset="42176.2155">11315 8010 1185 0,'-5'-7'573'0,"-7"-5"-227"16,8 6-178-16,4 7-159 15,1 5-103-15</inkml:trace>
  <inkml:trace contextRef="#ctx0" brushRef="#br0" timeOffset="42379.0398">11528 8063 1234 0,'-2'-3'583'0,"-4"2"-256"15,1 2-125-15,4-1-125 31,1 17-39-31,3 58-16 16,1-17-10-16,-4 21-6 16,-1 5-1-16,-10 0 1 0,7-11 0 0,3-23-13 0,-10-10-18 15,22-22-92-15,-7-4-91 16</inkml:trace>
  <inkml:trace contextRef="#ctx0" brushRef="#br0" timeOffset="42519.7529">11521 8372 1370 0,'7'-6'581'0,"6"-4"-327"0,14 0-163 15,9 0-47-15,9 2-57 16,2 1-18-16</inkml:trace>
  <inkml:trace contextRef="#ctx0" brushRef="#br0" timeOffset="43503.7806">12025 8107 1012 0,'-14'-2'441'0,"-8"-6"-231"0,-2 5-52 31,-4 3-81-31,11 3-32 15,4 7-49-15,6-1-9 0,12 7-6 0,5-3 2 32,9-5 13-32,-1 0 2 0,3-4 6 0,-2-1 4 0,-6-2 5 15,-2-1 4-15,-13-1-4 16,-9 1-7-16,-6 5-9 16,-4 3-8-16,-5 8 0 15,7 0 2-15,3 4 2 16,4 2-1-16,11-2-1 15,2 0 1-15,12-2 2 16,3-3 4-16,8-8 4 16,5-3 6-16,-7-14 6 31,-11 6 0-31,1-1 2 0,29-19 0 0,-5-6-2 16,-6-5 0-16,-26 14 0 31,-4 0-3-31,0 10-5 0,-3 5-6 0,0 6-10 15,-1 5-3-15,2 6-5 16,1 3 3-16,3 5 7 0,3 1 2 16,4-2 6-16,5-2 3 15,1-5 4-15,3-4 4 16,-6-7 5-16,2-6 2 16,-3-3 17-16,1-4 5 15,-5-4 9-15,-4 0 3 31,-1 0-1-31,2 1 1 0,-2 7-15 0,4 3-12 16,-3 6-30-16,1 2-15 0,2 8-5 16,-3 1 4-16,3 5 11 15,3 3 4-15,0-1 6 16,5-3 1-16,1-6 9 16,-3-3 4-16,3-9 11 15,-4-3 4-15,0-8 3 16,1-1-1-16,0-2-4 15,-2-2-5-15,3 7-17 16,-2 2-4-16,1 6-12 16,-3 4-6-16,3 1 5 15,-2 5 0-15,3 5 2 16,1 3 4-16,-2 3 6 31,0 0-1-31,-2-6 2 16,1-2 2-16,-5-4 26 0,-1-5 25 0,0-5 31 15,0-5 11-15,7-9-4 0,0-1-11 16,4-4-19-16,0 0-8 16,-7 8-32-16,0 2-7 15,-8 6-38-15,-3 3 2 16</inkml:trace>
  <inkml:trace contextRef="#ctx0" brushRef="#br0" timeOffset="46086.769">16716 3614 1008 0,'0'-2'453'0,"0"1"-225"16,0 1-54-16,0 0-73 15,0 16-26-15,7 69-32 16,-2-10-7-16,0 24-16 15,0 9-9-15,-3 13-6 16,-3 0 1-16,0-6 0 0,-2-6 2 16,1-17 1-1,2-14 1-15,4-22 1 0,0-7 1 16,2-20 2-16,0-9-2 16,-3-12 6-16,-1-9 3 15,-3-10-7-15,-3-4 0 16,-8-5-8-16,-1 2-6 15,-5 0-2-15,1 2 1 16,3 2-3-16,-2 3 1 16,10-1-8-16,1 1-7 0,5 7-12 15,5 4-7-15,4 12 2 16,3 8 5-16,4 6 11 16,2 1 21-16,0-3 38 15,-2-5 24-15,-4-7 45 16,-3-5 13-16,-3-11 0 15,5 0-18-15,0-11-40 16,3-2-28-16,6 0-174 16</inkml:trace>
  <inkml:trace contextRef="#ctx0" brushRef="#br0" timeOffset="46633.5082">16825 5071 746 0,'3'0'416'15,"0"2"-81"-15,-3 16-142 16,-1 7-39-16,-4 18-57 16,-2 3-16-16,0 1-34 15,2-2-11-15,1-17-6 16,3-5-6-16,1-18 7 16,0-9 2-16,0-15 1 15,1-10 1-15,-1-13-10 16,-2-4-5-16,-2-2-5 15,-1-2-3-15,5 11-12 16,0 4-3-16,10 11-16 16,4 7-7-16,10 8-4 0,10 1 1 15,12 8-25-15,4 2-68 16,-2 5-308-16</inkml:trace>
  <inkml:trace contextRef="#ctx0" brushRef="#br0" timeOffset="46821.0175">16861 5188 1005 0,'0'2'447'0,"3"2"-220"15,9 1-110-15,13 2-89 16,8 0-15-16,6 1 17 15,4 2-87-15</inkml:trace>
  <inkml:trace contextRef="#ctx0" brushRef="#br0" timeOffset="47211.7861">17124 5394 527 0,'2'-1'322'0,"-1"-1"11"15,3 0-186-15,-4 0-25 16,0 1-24-16,0 0-13 16,0 0-34-16,8-15-8 15,10-32 4-15,-20 31 2 16,-8 0-7-16,-1 5-8 16,-3 12-24-16,1 4-12 15,2 10-11-15,4 3-4 16,4 0-1-16,3 3 1 0,10-2 4 15,1-4 2-15,5 1 5 16,0-3 1-16,-5-2 3 16,2 3 2-16,-6 1 7 15,-4 4 14-15,-1 3 21 16,-5 4 7-16,-5 2 6 16,-1-2-10-16,-9 0-8 15,0-5 0-15,0-13 2 16,-5-7-5-16,2-16-44 15,1-7-29-15,1-12-77 16,7-5-54-16,7-2-147 16</inkml:trace>
  <inkml:trace contextRef="#ctx0" brushRef="#br0" timeOffset="47633.4212">16873 4882 807 0,'0'0'404'15,"0"-1"-109"-15,11 1-205 16,10 3-41-16,15-2-29 16,6 0 0-16,8 0-9 15,-1 0-2-15,-5-1 0 16,-3 4 2-16,-15-2 2 16,-6-1-10-16,-10-3-15 15,-7-2-6-15,-3-5-1 16,0 0 10-16,-1 4 9 15,-1-1-4-15,2 8 2 16,0-2 9-16,0 0 31 16,0 4 27-16,3 9 8 15,16 27-5-15,-12-35-21 16,-1-2-60-16</inkml:trace>
  <inkml:trace contextRef="#ctx0" brushRef="#br0" timeOffset="48492.462">16710 3629 617 0,'0'-1'431'0,"-1"-5"-3"0,-10 11-200 15,-2 8-65-15,-14 15-85 16,-2 14-18-16,-9 26-38 15,-10 10-11-15,-4 17-10 16,-6 2 0-16,6-3 6 16,7-3 1-16,11-11-1 15,6-10-2-15,9-17-3 16,4-12-1-16,8-23 3 16,2-9 3-16,4-13 5 15,1-9 0-15,0-5-1 16,0-1-3-16,0 1-2 15,0 3-1-15,-1 3-3 16,0 5 1-16,-5-2-7 16,1 2-6-16,-3-1-10 15,1 1-3-15,5 2 3 16,-3 1 5-16,5 3 8 0,0 0-2 16,0 1-12-16,0 0-1 15,0 0 18-15,2 17 11 16,4 34 33-16,1-32 17 15,4-3 16-15,0-5 13 16,4-10 1-16,-2-3-10 16,3-8-30-16,5 0-20 0,1-5-93 15</inkml:trace>
  <inkml:trace contextRef="#ctx0" brushRef="#br0" timeOffset="49039.3679">15239 4263 759 0,'-7'6'380'0,"1"10"-75"0,1 26-209 15,0 8-28-15,6 16-20 16,0-2-7-16,3-10-21 16,3-29-2-1,-4-12 3 1,2 1 1-16,10 8 13 0,1-14 5 0,-2-27 6 15,-12-12 7-15,-4-12-5 16,-5-6-2-16,-6-2-4 16,0-5-8-16,8 5-22 15,5 7-13-15,10 13-22 16,10 9-12-16,10 16-3 16,3 6 3-16,12 14 18 15,4 2-51-15</inkml:trace>
  <inkml:trace contextRef="#ctx0" brushRef="#br0" timeOffset="49226.6473">15234 4455 775 0,'10'3'351'15,"15"4"-178"-15,7-3-50 16,13-3-76-16,6 1-20 0,5 4-129 16</inkml:trace>
  <inkml:trace contextRef="#ctx0" brushRef="#br0" timeOffset="49648.4315">15632 4674 728 0,'-1'-5'423'15,"-5"-4"-23"-15,6-4-267 16,-1-2-33-16,1-3-55 16,0-2-9-16,0 2-7 15,-5 0-1-15,-3 7-5 16,-4 3-8-16,-6 10-15 15,1 5-2-15,-1 6-7 16,0 1-1-16,10-4-5 0,6 3-1 16,7-4 0-16,6 1 2 15,5-3 5-15,0-3 3 16,4-4 5-16,-2 1 0 16,-4 2 15-16,-1 5 9 15,-6 4 15-15,0 2 8 16,1 4-6-16,0 1-5 15,-3 4-12-15,-5-1-5 0,-5 3 0 16,-5 1 3-16,-11 0 4 16,1-4 1-16,-9-10-1 15,-1-4-13-15,5-10-64 16,1-6-49-16,11-7-155 16,13-3-132-16</inkml:trace>
  <inkml:trace contextRef="#ctx0" brushRef="#br0" timeOffset="50000.018">15764 4690 990 0,'-2'0'465'0,"-3"3"-197"16,-1 5-93-16,2 6-111 16,0 2-17-16,4 1-22 15,1 2-8-15,5-4-11 16,4 0-2-16,3-7 6 0,-2-7 4 15,4-8 13-15,-2-4 3 16,-3-9 4-16,1-3 13 16,-6-1 5-16,1 0-4 15,-2 6-7-15,-2 6-17 16,0 11-25-16,1 4-5 16,4 16-7-16,-1 5-3 15,4 10 7-15,-5 9 4 16,-6 2 10-16,-8 2 4 15,-16-4 9-15,-8-2 3 0,-7-12 6 16,1-8 3-16,1-12-20 16,-4-13-32-16,3-19-154 15,-1-14-109-15</inkml:trace>
  <inkml:trace contextRef="#ctx0" brushRef="#br0" timeOffset="50445.6656">15250 4081 1076 0,'-1'-1'476'0,"0"1"-254"16,8-1-136-16,-7 0-40 16,23 1-35-16,51 0 2 15,-8 2 2-15,3 0 1 0,-5 1-5 16,-6 0 1-16,-21 3-15 15,-7 1-9-15,-19-5-21 16,-4-1-1-16,-10-1 9 16,-4-8 9-16,-5 0 15 15,3-3-2-15,8 1-5 16,-1 6-9-16,5 5 3 16,4 5 6-16,-1 1 28 15,2 5 22-15,-1 6 28 16,-6-3 6-16,-1-1-11 15,-1-2-9-15,1-6-57 16</inkml:trace>
  <inkml:trace contextRef="#ctx0" brushRef="#br0" timeOffset="50976.7547">16523 4047 640 0,'-7'0'386'0,"-7"-2"-25"16,6 2-124-16,3 3-111 0,4 2-36 16,13 10-34-16,5 3-3 15,15 4 19-15,7-2 15 16,2-6 3-16,7-2-2 15,2-9-22-15,-6-3-18 16,-8-3-13-16,-11-5-1 16,-12-4 22-16,-5 3-24 15</inkml:trace>
  <inkml:trace contextRef="#ctx0" brushRef="#br0" timeOffset="51821.4495">16795 3591 654 0,'-2'-3'370'0,"-3"-6"-81"16,5 6-85-16,3 2-45 15,7 3-61-15,11 9-22 16,21 11-29-16,13 11 0 16,15 15-13-16,0 7-12 15,1 3-7-15,-4 1 14 16,-2-11-137-16,1-12-317 15</inkml:trace>
  <inkml:trace contextRef="#ctx0" brushRef="#br0" timeOffset="52352.7365">17303 3816 883 0,'-3'-3'423'0,"2"-1"-169"15,-1 3-51-15,2 1-96 16,0 0-40-16,7 17-48 16,23 42 1-16,-11-23-1 15,-1-4 0-15,-8-4 1 16,-7-5 5-16,-9-11 16 15,-11 1 7-15,-10-9-4 16,-3-6-25-16,-1-4-106 16,5 0-93-16</inkml:trace>
  <inkml:trace contextRef="#ctx0" brushRef="#br0" timeOffset="52899.3168">17510 4229 1032 0,'-1'5'383'0,"-9"20"-279"16,4 12-50-16,-3 11-14 16,2 8-1-16,7-6-12 15,0-6-5-15,1-11-1 16,0-8 2-16,1-10 6 16,-1-9 11-16,-1-10 12 15,-1-7 4-15,-2-17 9 0,3-6-4 16,3-14-7-16,1-10 1 15,-1-2-4-15,0 0-9 16,-2 14-13-16,7 8-10 16,1 17-20-16,5 7-11 15,3 13-12-15,0 2 0 16,11 9 4-16,3 1-1 0,8 3-111 16,4 2-96-1</inkml:trace>
  <inkml:trace contextRef="#ctx0" brushRef="#br0" timeOffset="53102.5441">17541 4437 903 0,'1'0'388'0,"7"4"-200"15,2-4-72-15,7 1-60 16,7 2-19-16,7 6-19 16,3 1-50-16</inkml:trace>
  <inkml:trace contextRef="#ctx0" brushRef="#br0" timeOffset="53508.5546">17789 4583 912 0,'1'-4'421'0,"2"-5"-163"15,5-1-162-15,2 0-38 16,0-1-24-16,0 0-4 16,-7 1 16-16,-4-5 5 0,-13 2 3 15,-2 4-6-15,-7 9-27 16,0 0-11-16,7 9-16 15,3-1-6-15,6 1-7 16,6 3 0-16,3-5 3 16,6 2 2-16,6-4 9 15,-1-5 2-15,1 1 4 16,-2-2 2-16,-2 0-2 16,2 2-3-16,2 6 4 15,1 3 2-15,-2 9 5 16,-3 1 7-16,-6 6 0 15,-7 3 3-15,-9 2 3 16,-7-2 1-16,-3-5 2 16,-3-7 3-16,3-13-29 15,2-6-30-15,8-7-99 0,5-5-88 16</inkml:trace>
  <inkml:trace contextRef="#ctx0" brushRef="#br0" timeOffset="53805.4031">17942 4640 963 0,'7'4'461'0,"4"-1"-181"0,6 8-152 16,-4-1-45-16,3 3-48 16,2 3-12-16,-4-1-62 15,3 0-85-15,-5-5-103 16,-5-3-20-16,-4-8-19 15,1-5 77-15,-1-9 105 16,1-2 49-16,-1-7 131 16,1 1 58-16,0 4 88 15,0 2 12-15,-4 16-24 16,-5 0-37-16,-6 12-72 16,-4 9-39-16,-3 6-36 15,-2 6-16-15,-6 0-23 16,0 0-61-16,-1-15-382 15</inkml:trace>
  <inkml:trace contextRef="#ctx0" brushRef="#br0" timeOffset="54289.8087">17552 4051 1000 0,'3'2'438'15,"4"-3"-208"-15,8 4-133 16,2-1-32-16,13-2-17 16,6 8-11-16,8-3-10 15,0-2-5-15,-5 3-17 16,-6-6-24-16,-10-1-78 15,-7-3-33-15,-8-7-14 16,-3 1 26-16,-8-6 78 16,-1 7 42-16,2 5 62 0,0 0 2 15,3 11 34-15,6 4 2 16,2 7-7-16,0 3 15 16,-1 3-23-16,-7-3-10 15,-4-7 22-15,-2-1-89 16</inkml:trace>
  <inkml:trace contextRef="#ctx0" brushRef="#br0" timeOffset="55437.5118">16806 3544 149 0,'-5'6'94'0,"-3"5"12"16,-2-3-18-16,-1-1-4 15,2-3 17-15,2-3 23 16,0 0 9-16,3 0-10 16,-2 1-26-16,1 1-51 15,2 4-16-15,2 0-16 16,1-3-3-16,0-2-5 16,1 1 1-16,-2-3 4 15,-1 0 1-15,1 0 1 16,0 0-4-16,0 0 19 15,0 0 2-15,0-1 2 16,1-1 2-16,0 1-23 0,0 0-4 16,0 0 0-16,9-4 6 0,4-10 16 15,29-38 8-15,-24 23 12 16,6-5 2-16,14-20-1 16,9-3-1-16,20-20-12 15,8 1-9-15,-1-1-12 16,-5 7-4-16,-18 15 4 15,-11 6 0-15,-15 18 2 16,-6 4-2-16,-10 16 16 16,-4 3 12-16,-8 9-3 15,-3 1-2-15,-4 7-17 0,0-1-13 16,3-3 6-16,1-4 5 16,10-4-3-16,0-6-2 15,5-3-10-15,4 1-4 16,-4 1 1-16,-4 5-1 15,-4 5-1-15,-2 2-2 16,0-1 1-16,0 0 1 16,-1 0 7-16,1 0 4 15,0 0 5-15,0 0 3 16,-12 2-3-16,-36-1-3 0,27-3-8 16,-2 1-5-16,5 7-12 15,4 2-5-15,11 4-8 16,4 2-2-16,5-5 5 15,9-1 5-15,5-3 11 16,1-5 3-16,6 0 1 16,0-3 9-16,-2-4 16 15,1 6 8-15,-6 1 10 16,-5 3-6-16,-6 10-13 16,-4 2-5-16,-9 10-5 15,-2 2 1-15,-2-1-17 16,1-3-76-16</inkml:trace>
  <inkml:trace contextRef="#ctx0" brushRef="#br0" timeOffset="55854.9517">17597 2443 891 0,'0'1'413'0,"-2"4"-159"15,-2 7-161-15,-1 6-27 16,-4 4-21-16,-4-1 2 15,3-1-18-15,0-3-6 0,5-5-10 16,1-6-3 0,8-6 0-16,3-6-4 0,4-8-4 15,4-3 1-15,3-1 3 16,1 3 6-16,-1 5 12 16,1 4 2-16,-3 6 0 15,-1 0-7-15,-3 11-1 16,-8 3 1-16,-5 7 2 15,-5 5 1-15,-2 0-4 16,-1 3-2-16,2-5-7 16,6-2-38-16,5-9-150 15</inkml:trace>
  <inkml:trace contextRef="#ctx0" brushRef="#br0" timeOffset="56448.5936">17563 2247 1007 0,'0'-1'453'16,"0"0"-214"-16,6-1-120 15,-6 2-78-15,6 0-19 0,24 5-11 16,45 11-1-16,-33-3-1 16,3 3 1-1,-9-1-40-15,-6-1-30 0,-12-4-40 16,-6-2-12-16,-9-7 39 16,-3-1 26-16,-4-10 43 15,-8-4 10-15,-2-5 13 16,-1-2 13-16,7 6 14 15,1 2 3-15,7 10-4 16,5 3-10-16,4 3-2 16,0 6 4-16,-2 6 20 15,-3 2 23-15,-4 5 26 16,-4-1 6-16,0-2-17 16,-2-1-19-16,1-7 0 15,3-4-59-15</inkml:trace>
  <inkml:trace contextRef="#ctx0" brushRef="#br0" timeOffset="62716.9982">5607 9357 594 0,'-1'2'298'0,"3"4"-106"15,1 0-48-15,17-1-61 16,5 0-21-16,27-4-18 0,13-2-9 15,7-4-14-15,2 3-1 0,-17 0-120 16,-14 2-178-16</inkml:trace>
  <inkml:trace contextRef="#ctx0" brushRef="#br0" timeOffset="62935.6913">5631 9525 611 0,'8'6'331'0,"10"0"-35"16,14 0-36-16,22-4-39 15,7-2-43-15,5-2-81 16,-5-2-31-16,-18 3-65 0</inkml:trace>
  <inkml:trace contextRef="#ctx0" brushRef="#br0" timeOffset="63966.6973">6761 9057 981 0,'-1'-5'445'0,"1"2"-245"15,3 3-67-15,-3 0-75 16,13 29-30-16,28 61 4 15,-13-9-1-15,1 19-6 16,-4 7-2-16,-8-6 0 16,4-11 2-16,-2-24-1 15,-2-12 1-15,-3-20-3 16,-7-10 0-16,-5-17 20 16,0-10 5-16,3-19 0 15,4-10-2-15,5-19-22 0,1-7-8 16,6-16-7-16,-1-6-2 15,3-3-3-15,1 10 0 16,-6 16 2-16,-4 13 9 16,-5 25 6-16,-1 5-5 15,-3 15-14-15,0 8-12 16,5 19-12-16,0 12 3 16,9 24 7-16,2 5 5 15,5 5 8-15,1 3 3 16,-5-17 3-16,-2-7 1 0,-2-15-2 15,-4-15 1-15,5-15 5 16,0-7 6-16,-4-10 3 16,1-4 3-16,-4-5-1 15,2-5-2-15,2-11-1 16,2-3-1-16,3-11-4 16,-4-10-1-16,2-12-1 15,-3-6 1-15,-2 1-3 16,-5 7-2-16,-1 22-7 15,-2 14-3-15,-6 19-37 16,0 13-39-16</inkml:trace>
  <inkml:trace contextRef="#ctx0" brushRef="#br0" timeOffset="64857.1364">7791 9715 638 0,'-3'0'381'15,"0"0"2"-15,3 13-278 16,1 8-51-16,1 16-25 15,-2 6 1-15,0 7 7 16,0-2 2-16,2-12-2 16,2-9-1-16,-2-18-1 15,0-6 12-15,-2-12 8 0,0-8-1 16,-3-17-10-16,-3-7-13 16,-2-10-10-16,0-2-2 15,0 6 3-15,2 5-2 16,6 15-5-16,5 5-7 15,11 13-16-15,8 0-5 16,7 8-1-16,4-1 3 16,5 2-53-16,2 0-77 15</inkml:trace>
  <inkml:trace contextRef="#ctx0" brushRef="#br0" timeOffset="65067.4036">7825 9801 876 0,'0'2'390'0,"-5"0"-162"15,19 0-147-15,8-2-35 16,14-1-18-16,9-1-12 15,3 2-146-15</inkml:trace>
  <inkml:trace contextRef="#ctx0" brushRef="#br0" timeOffset="65483.8952">8110 9980 737 0,'0'-3'335'0,"0"-1"-146"0,1-5-91 15,-1-2-24-15,0-1-27 16,0-4-12-16,-7 5-16 16,-5-1 0-16,-8 5-3 15,-3 5 0-15,4 4-12 16,3 7-7-16,10 4-10 15,4 4-4-15,6 6 4 16,3-4 3-16,7 0 7 16,5-4 2-16,0-9 3 15,1 0 3-15,-3-3 0 16,-2-3-1-16,-3 4 8 16,0 3 13-16,-4 7 45 15,-6 6 19-15,-8 10 11 16,-6 0-10-16,-5 6-40 0,-1-3-13 15,-4-3-14-15,0-8 2 16,-2-11-16-16,-1-9-41 16,9-11-134-16,5-5-129 15</inkml:trace>
  <inkml:trace contextRef="#ctx0" brushRef="#br0" timeOffset="65874.4334">8219 10059 821 0,'4'-5'423'15,"5"3"-121"-15,-2 1-168 16,3 4-42-16,2 6-46 16,-1-2-5-16,3 5-20 15,0-5-4-15,0-3 2 16,0-2 3-16,-4-7 5 15,-6-3 1-15,-1-6-3 16,-1 1-3-16,3 1-8 16,0-2-4-16,0 8-17 15,-1 5-9-15,-2 10-7 16,-1 5-1-16,2 9 11 16,0 4 3-16,1 6 14 15,1 5 15-15,-4 2 74 0,-7 1 26 16,-9-4 25-16,-5-3-3 15,-15-7-51-15,2-9-17 16,-7-18-24-16,4-8-8 16,9-17-69-16,7-5-54 15,15-6-21-15</inkml:trace>
  <inkml:trace contextRef="#ctx0" brushRef="#br0" timeOffset="66249.34">8875 9386 1033 0,'-1'4'475'0,"-2"5"-186"16,3 21-165-16,0 8-47 15,-3 12-22-15,3 5-9 16,4-1-22-16,-1-1 0 16,9-8 16-16,-1-8-43 15,-4-16-140-15,2-12-352 16</inkml:trace>
  <inkml:trace contextRef="#ctx0" brushRef="#br0" timeOffset="66405.8799">8693 9609 988 0,'8'1'482'16,"9"0"-160"-16,19-1-149 15,8-5-4-15,20-2-50 16,7 0-29-16,-2 5-23 16,1 2-39-16</inkml:trace>
  <inkml:trace contextRef="#ctx0" brushRef="#br0" timeOffset="67175.7777">9628 9103 1019 0,'1'-2'428'0,"1"2"-272"15,0 7-47-15,-2-5-59 16,8 28-14-16,23 86 8 15,-9-30-5-15,0 9-4 16,1 0-8-16,-1-17-6 16,-1-11-1-16,-1-23 1 15,-4-11 2-15,-3-21 6 16,-5-4 10-16,0-14 21 16,2-8 5-16,2-16 0 15,1-9-9-15,-4-20-22 16,0-6-8-16,1-17-12 15,3 0-8-15,7 13-6 16,-1 9-4-16,-3 30-2 0,-3 10-4 16,-5 23-13-16,4 9-1 15,0 22-4-15,5 12 6 16,8 13 14-16,0 8 3 16,11-1 7-16,0-3 3 15,-5-11 1-15,-1-9 2 16,-7-12-2-16,-5-5 1 15,-4-15 10-15,-2-8 7 0,-2-16 9 16,5-8 3-16,0-18-3 16,5-5-5-16,-2-17-7 15,2-10-2-15,6-11-5 16,-2-4 0-16,-2 10 2 0,-6 7-1 16,-10 22-5-16,-6 10-6 15,-7 15-41-15,-3 12-69 16</inkml:trace>
  <inkml:trace contextRef="#ctx0" brushRef="#br0" timeOffset="67785.0743">10586 9656 468 0,'-1'6'274'0,"-1"5"-48"32,2 10-62-32,0 9-36 0,0 8-31 0,0 6-11 0,0 0-38 15,0-5-4-15,0-11-13 16,2-6 0-16,-1-16 21 16,0-3 21-16,-2-10 10 15,0-10 2-15,-4-8-13 16,-2-10-14-16,0-4 1 15,-3 1 1-15,3-3-10 16,0 3-11-16,6 6-20 16,6 3-12-16,6 7-15 15,6 4-6-15,9 7-6 16,0 1 1-16,14 10-82 16,1 0-67-16</inkml:trace>
  <inkml:trace contextRef="#ctx0" brushRef="#br0" timeOffset="68003.7579">10578 9781 649 0,'3'0'390'0,"12"1"15"16,8-1-224-16,14 0-95 16,5-1-29-16,-3-1-27 15,3 2-78-15</inkml:trace>
  <inkml:trace contextRef="#ctx0" brushRef="#br0" timeOffset="68534.995">10908 9997 580 0,'4'-5'320'0,"7"-2"-44"0,-1-3-59 16,-5-4-67-16,-3-1-25 15,-4-5-42-15,-8-1-23 16,-3 0-29-16,-6 2-8 16,-1 6-23-16,0 6-13 15,2 12-13-15,8 8-4 0,3 5 6 16,7 4 8-16,4-1 7 15,1-6 2-15,6-4 3 16,-1-4 0-16,2-7 6 16,0-4 2-16,2-2 2 15,-1-1-1-15,-2 4-9 16,0 4-5-16,0 8-6 16,1 8-1-16,-1 6 5 15,2 5 2-15,-4 2 5 16,-3-2-1-16,-9 3 36 15,-8-4 22-15,-10 1 52 16,-2-5 25-16,-7-7 8 16,-1-5-2-16,1-14-34 15,4-5-19-15,10-7-44 16,1-4-13-16,10-3-97 16,7 2-90-16</inkml:trace>
  <inkml:trace contextRef="#ctx0" brushRef="#br0" timeOffset="69581.7181">11189 10096 970 0,'3'1'480'0,"0"2"-158"16,0 1-127-16,-3-4-98 16,0 0-35-16,7 6-30 15,15 14-9-15,24 31-10 16,-30-29-15-16,-4-1-108 15,-1-3-79-15</inkml:trace>
  <inkml:trace contextRef="#ctx0" brushRef="#br0" timeOffset="69737.6718">11319 10130 1225 0,'-14'7'512'0,"-17"14"-291"0,-2-1-57 15,-1 0-87-15,3 1-21 16,4-6-52-16,6-1-49 16,12-10-474-16</inkml:trace>
  <inkml:trace contextRef="#ctx0" brushRef="#br0" timeOffset="70198.443">11742 9266 1061 0,'1'-3'488'0,"1"4"-235"16,1 14-67-16,-3 27-114 15,0 9-13-15,6 14-12 16,-2-2-13-16,8-5-8 0,-5-10 32 15,-1-11-130-15,-5-4-88 16</inkml:trace>
  <inkml:trace contextRef="#ctx0" brushRef="#br0" timeOffset="70354.6519">11586 9490 1277 0,'4'5'531'0,"9"4"-290"0,11 0-139 15,12 0-21-15,18-4-26 16,6-2-10-16,14-7-51 16,2-5-382-16</inkml:trace>
  <inkml:trace contextRef="#ctx0" brushRef="#br0" timeOffset="71131.7481">12424 9044 957 0,'-2'0'450'0,"2"0"-184"16,2 18-144-16,2 8-48 16,5 27-14-16,2 16 7 15,3 22-11-15,4 8-8 16,5-7-18-16,3-9-8 15,6-28-2-15,0-14 2 16,-2-20 7-16,-7-12 9 16,-7-13 12-1,2-11 2-15,-7-15-2 16,6-6-9-16,-3-20-11 16,-3-10-6-16,-1-10-8 15,-2-3-5-15,1 17-8 16,-3 14-3-16,-4 25-7 15,1 12-13-15,-3 17-15 16,0 9-4-16,7 20-3 16,9 13 14-16,9 18 13 15,4 4 6-15,2 5 8 16,-3-10 2-16,-13-12 6 0,11-11 0 16,-4-20 4-16,-1-6 6 15,10-21 14-15,-10-9 4 16,1-21 7-16,0-9 5 15,-2-17 10-15,-5-15-2 16,-1-11-7-16,-5-5-12 16,4 9-25-16,-7 8-6 15,1 25-8-15,1 9-7 0,-7 24-81 16,5 15-58-16,-9 18-202 16</inkml:trace>
  <inkml:trace contextRef="#ctx0" brushRef="#br0" timeOffset="71709.6819">13236 9645 818 0,'-2'6'417'0,"1"4"-110"0,-4 12-171 16,0 3-28-16,2 8-48 15,3 2-15-15,0-2-15 16,1-3-2-16,2-10-4 15,-3-8 1-15,1-11 21 16,2-8 1-16,9-17-1 16,2-5-5-16,4-9-27 15,6 2-6-15,-2 4-2 16,2 7 5-16,-4 12 4 16,0 7 8-16,-6 13 24 15,-4 7 6-15,-2 9 8 16,-2 5-6-16,-3 2-21 15,-2 0-10-15,0-3-23 16,-1-1-19-16</inkml:trace>
  <inkml:trace contextRef="#ctx0" brushRef="#br0" timeOffset="112622.0483">14238 9245 1030 0,'-1'6'387'0,"-1"11"-287"16,-1 9-68-16,3 25-13 15,4 6 0-15,3 13 3 16,-1 1 4-16,-1-8-11 16,6-7 5-16,-1-15-97 0,4-7-223 15</inkml:trace>
  <inkml:trace contextRef="#ctx0" brushRef="#br0" timeOffset="112778.2673">14037 9562 1053 0,'4'2'448'0,"18"1"-243"15,9 0-47-15,20-2-55 16,11-1-31-16,18 0-45 16,6 0-9-16,1 0-132 15</inkml:trace>
  <inkml:trace contextRef="#ctx0" brushRef="#br0" timeOffset="113512.4931">14929 9057 1130 0,'-1'-1'499'0,"0"-2"-259"0,5 12-148 16,7 14-40-16,10 23-46 15,6 14 0-15,2 33 1 16,-3 5 0-16,-4 2 3 16,-1-4 2-16,-1-33 2 15,-2-7 1-15,-4-25 1 16,-3-9-17-16,-3-14 92 15,-1-8 30-15,0-9 21 16,-1-9 20-16,-1-10-90 16,4-5-29-16,0-6-24 15,4-6-8-15,1-14-8 16,-2-6-3-16,4-7-1 16,3 4 0-16,-3 12-1 15,1 7 1-15,-4 16 1 16,-3 4-2-16,1 10-2 15,-1 7-6-15,2 11-9 16,-1 4-2-16,0 19-3 0,1 8 5 16,0 17 7-16,0 12 3 15,2 15 5-15,2 3 2 16,2-3-50-16,1-8-3 16,3-23-4-16,0-8-1 15,-5-18 54-15,4-6 8 0,-1-18 31 16,-1-13 20-16,-1-16 31 15,-3-12 10 1,-2-26-9-16,1-3-18 0,6-5-32 16,-3 7-14-16,-2 24-19 15,-1 11-2-15,-4 18 15 16,0 8-62-16,-1 9-151 16</inkml:trace>
  <inkml:trace contextRef="#ctx0" brushRef="#br0" timeOffset="114012.3412">16031 9713 779 0,'-20'-5'423'16,"-15"0"-119"-16,-11 2-132 16,-3 3-50-16,8 9-86 15,4 3-29-15,15 4-28 16,10 3-10-16,13-1 2 16,11 0 12-16,20 7 28 15,6-2 10-15,11 4 40 16,-1 2 0-16,-12-1 28 15,-11-2 32-15,-21-3 43 16,-12-1 26-16,-24-3 13 16,-9-3-16-16,-13-5-63 15,0-1-31-15,9-9-46 16,9-10-50-16,20-14-115 16</inkml:trace>
  <inkml:trace contextRef="#ctx0" brushRef="#br0" timeOffset="115825.2763">7911 8973 606 0,'0'-3'375'0,"-1"-2"-46"16,-2 5-99-16,2 0-137 0,-1 0-43 16,-6 26-40-16,-14 35 0 15,11-26-4-15,-2-4 0 16,7-4 2-16,3-6 0 16,1-10 5-16,3-7 4 15,5-14 2-15,1-5-2 16,6-8-3-16,0-3-5 15,2-1 1-15,-5 0 8 16,1 1 4-16,-2 2 3 16,-4 8 23-16,2 2-1 0,-5 7-7 15,4 8-5-15,-2 8-28 16,1 4-7-16,2 8 0 16,0 3 1-16,5 5 0 15,3 4 0-15,5 1 3 16,0-6-8-16,-5-6-105 15,-4-6-88-15</inkml:trace>
  <inkml:trace contextRef="#ctx0" brushRef="#br0" timeOffset="115949.9803">7893 9082 659 0,'0'0'386'15,"-1"-1"-100"-15,5 2-139 16,-4-1-56-16,3 0-80 15,24 4 0-15,41 7-103 0</inkml:trace>
  <inkml:trace contextRef="#ctx0" brushRef="#br0" timeOffset="116262.5444">8114 9070 785 0,'-2'-2'371'0,"-2"-2"-174"16,4 3-56-16,0 1-55 15,0 0-29-15,25 4-13 16,36 10-4-16,-25-7-17 16,-3 0-6-16,-9-7-1 15,2 1 2-15,-17-2 8 16,-2-1 8-16,-5 1 2 15,-5-5-1-15,-1 2-12 16,2-1-10-16,1 2-19 16,1 3-4-16,0 0-2 15,-2 0 2-15,1 3 11 16,-1 12-18-16</inkml:trace>
  <inkml:trace contextRef="#ctx0" brushRef="#br0" timeOffset="116465.4827">8481 8965 1266 0,'0'0'535'16,"-1"-3"-322"-16,3 3-79 16,-2 0-91-16,0 0-24 15,8 20-12-15,15 34-1 16,-18-30 0-16,-3-1 10 0,-2-6-99 15,0-1-78-15,-2-7-390 16</inkml:trace>
  <inkml:trace contextRef="#ctx0" brushRef="#br0" timeOffset="116738.3861">8458 9009 645 0,'9'-7'380'15,"8"-4"-61"-15,5 1-123 16,6 5-52-16,-4 4-55 15,3 1-23-15,-4 6-25 16,-5 1-8-16,-5 4-7 16,-6 3-1-16,-13-1-2 15,-7-2 0-15,-1-4-2 16,1-1-7-16,9-3-34 16,5-1-14-16,15 0-6 15,4-2 0-15,8 5 22 0,-1 0 7 16,-6 7-3-16,-6-1 23 15,-15 6 45-15,-10 3 26 16,-21 2 29-16,-5 1-14 0,-7-10-2 16,4-5-66-16</inkml:trace>
  <inkml:trace contextRef="#ctx0" brushRef="#br0" timeOffset="117566.9808">10780 8887 926 0,'-4'3'415'0,"-3"3"-182"0,-3 15-156 15,4 12-46-15,-3 6-18 16,1-2-1-16,4-5-2 16,0-7 1-16,5-11 1 15,0-1 2-15,5-14 9 16,1-6 0-16,-1-14 2 15,-1-9-1-15,2-6-8 16,-2-4-2-16,1 3-6 16,-2 7-3-16,-3 9 6 15,4 9-5-15,0 14-9 16,5 6-2-16,0 18-6 16,-2 2 6-16,5 3 10 15,-4 5 3-15,9-5 1 16,-1-2 2-16,1-8-8 15,1-6-47-15,-7-7-170 0</inkml:trace>
  <inkml:trace contextRef="#ctx0" brushRef="#br0" timeOffset="117707.5707">10764 9035 686 0,'9'0'341'0,"13"-2"-133"0,9-3-111 15,5 3-45-15,7 2-84 16</inkml:trace>
  <inkml:trace contextRef="#ctx0" brushRef="#br0" timeOffset="117965.191">10951 8992 884 0,'0'0'415'16,"-1"-2"-187"-16,9 2-136 16,6-2-50-16,6 3-42 15,4 2 0-15,0-1 3 16,-3 2 4-16,-5-2 4 16,-7 1 6-16,-5-6 8 15,-2-1 1-15,-1-5-5 16,0 2-8-16,2 3-21 0,0 4-7 0,-3 0-3 15,0 0 3-15,0 0 4 16,2 6-121-16</inkml:trace>
  <inkml:trace contextRef="#ctx0" brushRef="#br0" timeOffset="118421.9049">11259 8896 1263 0,'0'1'536'16,"0"2"-310"-16,3 8-80 16,0 5-95-16,-2 4-18 15,5 8-16-15,-3 0-6 16,-1-1-2-16,1-4-2 0,-3-6-14 16,0-4-43-16,0-9-99 15,0-4-67-15,0-8-129 16,-3-7 5-16,-3-6 89 15,-3-5 68-15,2-4 182 16,0-2 70-16,7 5 81 16,4 3 40-16,10 6 6 15,7 8-14-15,-1 3-48 16,6 6-30-16,-2 4-32 16,-4 5-14-16,-7 9-20 15,-8-1-6-15,-9 6-7 16,-7-2-1-16,-4-2 2 15,1-6-3-15,6-5-21 16,6-6-14-16,9-4-13 16,3-1-3-16,10 1 7 15,2 2 9-15,0 5 1 0,0 7-34 16,-11 6 68-16,-7 0 23 16,-16 5 46-16,-9-1 41 15,-10-5-54-15,0-2-10 16</inkml:trace>
  <inkml:trace contextRef="#ctx0" brushRef="#br0" timeOffset="119249.8263">13479 8861 1035 0,'-3'-4'467'0,"-5"2"-249"16,2 6-69-16,-2 12-98 15,0 10-34-15,-1 10-15 16,-1 3 3-16,3 0 2 15,0-5 0-15,5-10 2 16,2-10 1-16,1-12 13 0,1-3 6 16,3-12 5-16,-1-3 1 15,0-8-10-15,0-5 8 16,-1-10 7-16,1 2-2 16,2 1-6-16,0 5-13 15,2 17-19-15,1 9-3 16,0 13-2-16,2 10 0 15,-2 12 4-15,1 5 1 16,1 2 3-16,0-3 0 16,3-4 0-16,1-3 0 0,0-10-46 15,2-3-81-15</inkml:trace>
  <inkml:trace contextRef="#ctx0" brushRef="#br0" timeOffset="119406.4013">13446 9017 1034 0,'0'0'496'0,"1"-4"-212"15,11 4-128-15,13-1-123 16,6-5-26-16,11 4-44 16,-2 2 123-16</inkml:trace>
  <inkml:trace contextRef="#ctx0" brushRef="#br0" timeOffset="119718.4162">13671 8954 1142 0,'-5'-1'487'0,"-4"1"-298"0,8 1-75 16,9 6-87-16,7-1-24 16,7 1-2-16,0-1 1 0,0-4 7 15,0 0 2-15,-5-2 5 16,-1-1 1-16,-7-3 1 16,-3-1-1-16,-1 1-8 15,-1 4-7-15,0 3-11 16,-4-3-2-16,0 0-1 15,0 1 4-15,2 13 8 16,4 30 9-16,-8-35-41 16</inkml:trace>
  <inkml:trace contextRef="#ctx0" brushRef="#br0" timeOffset="119905.6233">13966 8864 1150 0,'0'-1'529'0,"-1"1"-254"0,1 8-103 16,0 11-118-16,0 8-22 15,1 5-10-15,3 2-6 16,0-4-7-16,1-5 3 16,-1-6-75-16,-1-6-81 15</inkml:trace>
  <inkml:trace contextRef="#ctx0" brushRef="#br0" timeOffset="120202.0373">13927 8859 700 0,'8'-5'385'0,"14"-3"-73"32,2 2-69-32,0 6-109 0,1 3-28 15,-2 3-43-15,-7 4-18 16,-8 3-18-16,-6 2-1 15,-10 3-5-15,-1-3 0 16,3-4-5-16,3-4-7 16,6-6-10-16,9-1-7 15,4-1-1-15,2 1 1 0,2 4 1 16,-2 5-1-16,-7 6-2 16,-2 4 2-16,-14 7 39 15,-13-4 17-15,-16 2 13 16,-9-7 4-16,-1-6-39 15,8-1-55-15</inkml:trace>
  <inkml:trace contextRef="#ctx0" brushRef="#br0" timeOffset="120951.8699">16107 9013 761 0,'5'-4'426'16,"3"-5"-101"-16,-8 9-141 16,0 4-42-16,-8 11-61 15,3 7-14-15,-4 11-21 16,0 1-10-16,1-1-16 16,-2-5-4-16,5-14-2 15,1-3 2-15,8-12 12 16,-1-7 3-16,9-12 0 15,-4-6-3-15,-3-10-12 16,5-2-2-16,-2 1-6 16,2 0-1-16,2 7-7 15,-2 7-3-15,-7 9-10 16,1 9-1-16,0 18-1 16,5 8 2-16,3 16 7 15,-1 3 4-15,4 2 2 16,1-4 0-16,1-7-6 15,1-6-41-15,0-7-158 16</inkml:trace>
  <inkml:trace contextRef="#ctx0" brushRef="#br0" timeOffset="121100.1105">16094 9127 826 0,'-4'0'413'16,"0"-4"-155"-1,4-1-107-15,13 2-115 16,11-1-31-16,17 3-24 0,9 1-119 16</inkml:trace>
  <inkml:trace contextRef="#ctx0" brushRef="#br0" timeOffset="121475.0211">16370 9062 990 0,'0'1'383'0,"10"3"-247"15,8 1-35-15,12 0-34 16,8 1-5-16,4-2-32 15,0-3-10-15,-10 3-4 16,-7-3 33-16,-11-1-66 16,-8-3-21-16,-7-4-33 15,-7-2-37-15,-1 0 63 16,0-1 16-16,8 2 13 16,6 2 1-16,1-1 23 15,4 7 8-15,-4 0 48 16,0 4 19-16,-4 9-4 15,-3-1-2-15,1 4-29 16,-5-2-14-16,5 1-97 16,0 0-398-16</inkml:trace>
  <inkml:trace contextRef="#ctx0" brushRef="#br0" timeOffset="121662.5887">16808 8930 966 0,'-2'-3'527'16,"-3"-4"-123"-16,0 7-164 16,2 9-148-16,1 7-47 0,3 14-39 15,1 2 1-15,3 3-4 16,-2-2 0-16,1-7-19 16,-1-3-45-16,-1-9-131 15,0-5-96-15</inkml:trace>
  <inkml:trace contextRef="#ctx0" brushRef="#br0" timeOffset="121943.6881">16754 9013 509 0,'1'-17'302'0,"6"-15"-25"15,7 2-27-15,6 9-66 16,6 6-17-16,3 8-42 16,1 7-35-16,-2 7-33 15,-4 4-19-15,-14 3-13 16,-4 5-3-16,-13-1-5 15,-4-2 1-15,0 2-4 16,2-7-5-16,10-2-5 0,7-4-1 16,10-3-2-16,6 2 2 15,1 1-3-15,-2 5-2 16,-2 6-2 0,-9 1-1-16,-13 2 19 0,-7 4 23 15,-24-5 30-15,-9 0 6 16,-5-7-8-16,1-5 3 15,15-4 365-15</inkml:trace>
  <inkml:trace contextRef="#ctx0" brushRef="#br0" timeOffset="161417.0368">21399 5948 715 0,'0'-6'399'0,"0"-3"-58"15,1 3-55-15,8 6-89 16,3 9-44-16,12 11-67 16,6 4-26-16,18 13-29 15,14 4-5-15,26 9-18 16,9 2 1-16,7-3 0 16,4 0 1-16,-9-11-100 15,3-5-119-15</inkml:trace>
  <inkml:trace contextRef="#ctx0" brushRef="#br0" timeOffset="162119.9989">21474 5957 874 0,'-5'11'363'0,"-3"9"-208"15,0 5-107-15,1 1-20 16,7 0-22-16,0-4-1 15,1-5-2-15,6-3 3 16,-6-14 12-16,5-2 16 16,-6-12 71-16,-1-3 27 15,-7-7 42-15,-1-2-9 16,2 4-57-16,-4 0-28 16,7 10-54-16,1 1-11 15,2 6-21-15,2 3-11 16,5 2-6-16,-6 0 0 0,0-1 12 15,27 0 9-15,36-1 13 16,-24 2 4-16,4-2 0 16,-2 0-2-16,-5 4-9 15,-7 0-101-15</inkml:trace>
  <inkml:trace contextRef="#ctx0" brushRef="#br0" timeOffset="162960.7893">21230 5303 846 0,'0'0'387'15,"-1"7"-149"-15,-2 2-47 16,-8 16-55-16,-2 5-22 16,-7 6-54-16,-2 8-21 15,4-1-27-15,0 0-4 0,5-5-2 16,0-7 0-16,2-8-18 15,3-5-27-15,5-6-109 16,3-5-95-16</inkml:trace>
  <inkml:trace contextRef="#ctx0" brushRef="#br0" timeOffset="163148.1988">21203 5356 1006 0,'12'-2'442'16,"11"0"-217"-16,11 2-139 15,3 2-33-15,4 8-33 16,-1 3-5-16,-9 3-50 16,-6-1-121-16</inkml:trace>
  <inkml:trace contextRef="#ctx0" brushRef="#br0" timeOffset="163319.9336">21212 5493 1170 0,'0'5'444'0,"6"7"-341"16,5-3-52-16,10 5-47 15,3-1 0-15,4 4-211 16</inkml:trace>
  <inkml:trace contextRef="#ctx0" brushRef="#br0" timeOffset="163694.837">21413 5671 772 0,'-9'-5'416'0,"-3"-2"-122"16,-3 3-124-16,-2-2-48 15,0 7-76-15,4 4-24 16,3 6-32-16,3 0-8 16,7 3-9-16,0-1 0 15,12 2 7-15,2 5-1 16,-2-3 42-16,3-1 20 16,-11-1 52-16,-4-3 33 0,-5 2 4 15,-11-5-6 1,-8-8-36-16,-5-3-25 0,-1-15-70 15,8-5-82-15,7-7-522 16</inkml:trace>
  <inkml:trace contextRef="#ctx0" brushRef="#br0" timeOffset="164113.4681">21289 5174 562 0,'3'-3'362'0,"1"-3"-31"0,6 2-128 0,4 4-39 31,8 4-56-31,-1 0-21 15,6 8-33-15,-3 0-14 0,3 4-25 0,-1 1-4 0,-2-3-9 16,0 1-51-16,-5-4-250 16</inkml:trace>
  <inkml:trace contextRef="#ctx0" brushRef="#br0" timeOffset="164285.6749">21526 5203 735 0,'0'-4'380'0,"-2"-2"-108"16,8 0-70-16,1 6-88 0,3 1-38 0,2 7-34 31,-4 4-4-31,-3 5 19 0,-4 1 9 0,-6 3 16 16,-4 0 3-16,-5-5-21 31,-2-2-7-31,-1-11-78 16</inkml:trace>
  <inkml:trace contextRef="#ctx0" brushRef="#br0" timeOffset="198079.3359">6980 10541 279 0,'-5'2'164'0,"-1"0"-1"0,0 2-10 16,3 2-24-16,1-3-5 15,5 3-15-15,2-1-8 16,0 6-9-16,5-1-10 16,-4 1-33-16,8 2-11 15,3-2-23-15,4 2-2 16,13-7-1-16,0 3 0 15,5-11 0-15,3-1-2 16,6-4-4-16,0 0-1 16,-1 4-3-16,-4-1 0 0,-6 2 0 15,-2 0-3-15,-7 0 43 16,-2-1 10-16,-12-1 16 16,-2 1 13-16,-4 2-36 15,0 2-11-15,2 5-16 16,3 1-9-16,4 1-4 15,1 1 5-15,-4 5-144 16</inkml:trace>
  <inkml:trace contextRef="#ctx0" brushRef="#br0" timeOffset="198578.9417">7697 10715 577 0,'0'-6'325'16,"3"-2"-59"-16,1-1-131 15,2 2-36-15,6 3-56 16,4 1-19-16,13 2-22 15,3 0-2-15,9 1 0 16,1 0 1-16,5 0 3 16,1-2 1-16,2 0 3 15,-1-3-1-15,2 3-3 16,0-2-1-16,-4 2-3 16,-2 2 0-16,-11 4 10 15,-5 2 8-15,-10 2 7 16,-1-1 3-16,-7-4-5 0,-2-1-1 15,3-3 12-15,0-3-60 16</inkml:trace>
  <inkml:trace contextRef="#ctx0" brushRef="#br0" timeOffset="199133.4001">7658 10973 793 0,'-8'0'331'0,"-18"1"-196"15,3 11-67-15,4 3-59 16,-2 3-11-16,10 10-15 16,5-4 0-16,11 11 0 15,7 1 2-15,11-2 5 16,9 0 1-16,11-9 6 16,4-6 3-16,13-15 34 15,-5-9 28-15,-10-14 60 16,-2-10 34-16,-21-7 31 15,-5-2-7-15,-13-4-36 16,-9 4-23-16,-16 0-48 0,-6 3-19 16,-9 9-26-16,0 8-19 15,-8 14-23-15,1 7-28 16,2 12-119-16,4 0-95 16</inkml:trace>
  <inkml:trace contextRef="#ctx0" brushRef="#br0" timeOffset="199403.1289">7900 10980 532 0,'-3'-2'361'16,"3"0"-19"-16,-9 6-136 15,-5 4-47-15,-2 10-64 16,-10 2-19-16,-9 5-31 16,-1 4-13-16,-5 6-21 15,3 1-5-15,11-3-2 16,7-4 1-16,12-8-5 0,5-6-64 16</inkml:trace>
  <inkml:trace contextRef="#ctx0" brushRef="#br0" timeOffset="200470.6513">12345 10332 300 0,'0'0'244'0,"-3"0"52"0,2 0-80 16,1 0-94-16,0 0-36 15,0 0-36-15,0 0-6 16,0 0 11-16,2 8 2 15,4 7-4-15,17 27-5 0,-7-24-16 16,2-4-6-16,4-4-7 16,5-2-2-16,5-10-2 15,6-4 1-15,13-2-2 16,-2-1-1-16,7 1-3 16,3 3-2-16,-4 4-4 15,3 2-1-15,-11 6 0 16,-3 1 1-16,-10 4 2 15,-5-2 3-15,-2-3 45 16,-10-2-82-16</inkml:trace>
  <inkml:trace contextRef="#ctx0" brushRef="#br0" timeOffset="200910.2446">13083 10498 483 0,'0'-3'251'0,"2"-6"-68"0,6 3-46 0,6-7-54 15,4 0-12-15,-3 1-13 0,4-2-13 16,1 9-16-16,-1 0-9 16,7 8-16-16,-4 4 1 15,8 2 1-15,2 0-1 16,8-1 2-16,5-4 2 15,13-8 0-15,6-3 2 16,3-12 14-16,-3-2 26 16,-14-4 34-16,-8 2 17 15,-13 6 1-15,-9 5-24 16,-10 7-37-16,-8 4-19 0,-2 3-30 16,-2 5-80-16</inkml:trace>
  <inkml:trace contextRef="#ctx0" brushRef="#br0" timeOffset="201426.0017">13144 10768 735 0,'-12'-4'351'0,"-14"-3"-135"16,-5 3-76 15,3 5-77-31,2 4-34 0,0 13-36 0,6 7-11 0,6 15-4 16,6 10 1-16,14 2 3 16,5 2 5-16,14-8 5 15,7-10 4-15,10-12 8 16,3-12 14-16,6-16 46 15,-4-5 39-15,-10-16 62 16,-3-5 19-16,-17-10-2 31,-9-7-28-31,-16-1-55 16,-5 3-29-16,-16 5-41 16,2 7-12-16,-2 15-21 15,-3 5-23-15,-1 16-125 16,-5 1-101-16</inkml:trace>
  <inkml:trace contextRef="#ctx0" brushRef="#br0" timeOffset="201717.2304">13255 10812 917 0,'-6'2'385'0,"-5"9"-211"0,-6 7-39 15,-2 12-41-15,-1 9-27 16,-6 4 29-16,-8-1-12 15,2-6-17-15,-3-4 14 16,8-6-63-16,6-6-45 0</inkml:trace>
  <inkml:trace contextRef="#ctx0" brushRef="#br0" timeOffset="208797.0371">17283 9652 500 0,'5'-1'279'16,"10"-2"-25"-16,6 3-1 16,19 2-44-16,8 3-28 15,7 3-75-15,-2-1-31 0,-6 2-35 16,-11 0-12-16,-7-5-78 16,1-2-81-16</inkml:trace>
  <inkml:trace contextRef="#ctx0" brushRef="#br0" timeOffset="209047.3481">17316 9821 509 0,'4'6'329'0,"3"2"3"15,16-3-105-15,7-1-11 16,18-5-47-16,4-2-36 16,5-3-62-16,-2-2-24 15,-12 1-22-15,-5 2-34 16</inkml:trace>
  <inkml:trace contextRef="#ctx0" brushRef="#br0" timeOffset="210234.3528">18308 9221 907 0,'-1'-2'357'0,"-3"7"-268"15,4 11-41-15,5 30-33 16,5 19 1-16,11 20 15 16,4 12 0-16,8-4-9 15,-5-7-6-15,2-16 1 16,-1-15 3-16,-6-20-4 0,-1-17 39 15,-4-21 27-15,0-11 10 16,-3-27 12-16,6-8-33 16,-6-20-24-16,-4-6-9 15,-4-8-18-15,-2 1-6 16,-1 19 1-16,2 13 3 16,2 30-8-16,-3 11-2 0,4 22-13 15,1 14-7 1,5 16 4-16,3 11 3 0,6 12 1 15,-1 2 2-15,1 3 2 16,2-3 3-16,-5-9 3 16,1-9 2-16,-2-17 1 15,0-14 30-15,-1-23 52 16,2-16 13-16,4-27 10 16,2-11-25-16,0-19-47 15,-1-9-15-15,-2-6-14 16,0 0-4-16,-3 11-7 15,-6 16-2-15,-13 23-6 16,-5 17-13-16,-10 21-40 16,-2 9-49-16,2 16-204 15</inkml:trace>
  <inkml:trace contextRef="#ctx0" brushRef="#br0" timeOffset="210695.7431">19183 9761 967 0,'-1'7'391'0,"-3"14"-245"0,3 8-60 15,1 12-38-15,0 5-18 16,0-3-13-16,1-7 0 15,2-13 1-15,-1-8 6 0,3-15 54 16,-3-6 25 0,0-17 38-16,-2-8 11 0,-2-17-41 15,1-3-26-15,0-1-44 16,3 3-21-16,8 16-21 16,5 8-9-16,7 11-12 15,5 5-1-15,10 7 3 16,3 4-31-16,5 5-164 15,0 2-217-15</inkml:trace>
  <inkml:trace contextRef="#ctx0" brushRef="#br0" timeOffset="210898.6912">19204 9871 526 0,'8'0'315'16,"15"1"-22"-16,8-1-139 15,16 2-87-15,-1 3-32 16,-5 5-36-16,-2 6-182 16</inkml:trace>
  <inkml:trace contextRef="#ctx0" brushRef="#br0" timeOffset="211336.1076">19543 10056 320 0,'5'-4'235'0,"5"-8"46"15,-3-3-12-15,-7 2-38 16,-3-2-24-16,-6 1-51 16,-6 4-26-16,-3 7-51 15,-2 3-25-15,0 13-44 16,5 4-9-16,4-1-9 16,5 1-3-16,10-5 1 15,2-4 1-15,11-5 2 0,-1-3 2 16,-1-2 5-16,0-2 0 15,-3 2-5-15,1 2-4 16,-1 10-4-16,-2 5 5 16,-3 7 7-16,-1 3 4 15,-5 5 8-15,-1-1-2 16,-11 1 0-16,-6-4 27 16,-9-4 34-16,-6-6 14 15,-1-13 20-15,2-7-21 16,4-12-29-16,6-5-16 0,10-8-30 15,7-3-12 1,15 0-71-16,3 1-68 0</inkml:trace>
  <inkml:trace contextRef="#ctx0" brushRef="#br0" timeOffset="211804.732">19618 10205 702 0,'0'-3'424'0,"1"-3"-48"15,4 5-108-15,-5 1-115 16,0 0-40-16,19 8-45 16,34 23-19-16,-25-11-31 15,0-1-4-15,1-1-81 0,-3-6-95 16</inkml:trace>
  <inkml:trace contextRef="#ctx0" brushRef="#br0" timeOffset="211945.326">19868 10172 1387 0,'-18'10'561'0,"-29"14"-370"15,-5 7-49-15,-2 9-84 16,1-1-23-16,17-5-92 15,17-4-88-15</inkml:trace>
  <inkml:trace contextRef="#ctx0" brushRef="#br0" timeOffset="212367.141">20443 9263 868 0,'2'3'384'0,"-2"12"-159"15,-1 11-59-15,-2 27-55 16,-2 7-2-16,3 8-19 15,-6-2-21-15,2-13-19 16,1-2-8-16,4-15-17 16,6-6 7-16,-3-12-150 15,3-7-177-15</inkml:trace>
  <inkml:trace contextRef="#ctx0" brushRef="#br0" timeOffset="212523.3132">20217 9583 960 0,'17'0'442'15,"11"-4"-188"-15,19 4-138 16,9 2-6-16,6 1-55 0,9 1 9 16</inkml:trace>
  <inkml:trace contextRef="#ctx0" brushRef="#br0" timeOffset="213199.0313">21140 9260 1124 0,'4'10'390'16,"4"22"-333"-16,1 13-36 15,5 21 32-15,0 6 15 16,-3 3 9-16,-1-5-9 0,-2-9-21 16,-1-8-13-1,5-17-4-15,3-12 30 0,4-22 37 16,3-5 15-16,3-21 10 15,-1-9-26-15,-4-15-29 16,-3-11-16-16,-8-16-19 16,1-10-8-16,0 4-18 15,1 7-6-15,1 29-18 16,-3 21-8-16,-1 25-7 16,-1 14 0-16,8 27 8 15,4 11 9-15,5 15 11 16,4 1 2-16,0-3 3 15,6-6 1-15,0-12 0 16,-1-6 2-16,-6-19 2 16,-2-6 2-16,-6-15 9 15,0-4 5-15,-3-12 8 16,4-10 20-16,-1-16 9 0,1-8-3 16,-1-9-6-16,-4-6-22 15,-3 2-16-15,-4 6-6 16,-6 14-8-16,-2 11 1 15,-2 19-112-15,-3 9-100 16</inkml:trace>
  <inkml:trace contextRef="#ctx0" brushRef="#br0" timeOffset="213615.6965">22127 9744 711 0,'-4'-7'384'15,"-7"-3"-96"-15,-7 2-108 16,-6 3-25-16,-6 5-58 16,2 4-29-16,3 4-51 15,5 4-22-15,18 6-22 16,3 3-4-16,20 11 4 16,9 1 7-16,1 6 19 15,0-2 39-15,-11-3 44 16,-10-8 34-16,-16-5 56 15,-9-4-12-15,-14-11-15 16,-5-4-24-16,-2-10-60 16,3-3-33-16,12-9-143 15,9-1-506-15</inkml:trace>
  <inkml:trace contextRef="#ctx0" brushRef="#br0" timeOffset="214311.7538">19448 9002 570 0,'-1'-4'316'0,"-1"4"-80"16,-8 7-83-16,-1 12-82 16,-4 8-25-16,-2 9-12 15,0 0-7-15,5-1-14 16,0-3-2-16,5-12 3 0,5-4 2 16,2-14 18-16,2-5 4 15,4-16 2-15,2-7-1 16,0-9 5-16,1-5-3 15,4 6-9-15,-5 0-2 16,3 10-22-16,-6 5-1 16,2 13-10-16,1 7-7 15,7 16-13-15,0 6-3 16,-1 6 11-16,1 3 7 0,-5-1 8 16,3 2 3-16,-2-4 7 15,-3-6-2-15,-1-5-89 16,-2-8-122-16</inkml:trace>
  <inkml:trace contextRef="#ctx0" brushRef="#br0" timeOffset="214452.3003">19360 9140 588 0,'6'-1'232'0,"14"1"-140"16,5 0-68-16,12 0-9 15,9 4 54-15</inkml:trace>
  <inkml:trace contextRef="#ctx0" brushRef="#br0" timeOffset="214717.5868">19683 9127 861 0,'-12'-8'435'0,"-10"-4"-146"15,1-1-134-15,7 4-43 16,7 6-66-16,6 3-34 15,10 3-24-15,5 2-5 16,10 0 2-16,0-2 12 16,4 0 6-16,0-3 1 0,-2-1 5 15,-3-1 3-15,-5-1 12 16,-7-2 3-16,-6-2-1 16,-4 1 5-16,-1 1-3 15,-2 5-7-15,-3 2-10 16,4-2-11-16,0 0-9 15,0 0 33-15,-4 12-144 16,-13 32-140-16</inkml:trace>
  <inkml:trace contextRef="#ctx0" brushRef="#br0" timeOffset="215155.1794">19875 8996 976 0,'4'-1'482'0,"1"-5"-197"15,1 6-85-15,-2 11-111 16,1 2-44-16,3 11-23 16,2-1-6-16,0 2-9 0,-6-1-1 15,4-2 5-15,-7-4 3 16,-1-5-51-16,2-6-17 16,-11-13-68-16,5-1-22 15,-5-11 44-15,-3-4 17 16,3-5 61-16,1 0 18 15,7 1 10-15,5 5 17 16,11 6 26-16,3 4 6 0,6 6 4 16,-5 3-12-16,3 7-13 15,-4-1-3-15,-7 3-3 16,-2 5-3-16,-9-4-4 16,-5 2 1-16,-2-3-2 15,0 1-3-15,4-3-12 16,6-1-5-16,6 1-5 15,5 0-2-15,4 0 0 16,2 5 1-16,-3 5-2 16,-4 0 2-16,-13 1 36 15,-6 1 22-15,-18-2 18 16,0 0 6-16,-6-5-26 16,-2-7-86-16</inkml:trace>
  <inkml:trace contextRef="#ctx0" brushRef="#br0" timeOffset="215883.557">22321 9075 732 0,'-1'0'363'16,"-3"2"-114"-16,-1 13-135 15,-3 3-53-15,-6 14-25 16,-2 1-4-16,-4 1-13 15,4-2-2-15,4-10 2 16,4-6 0-16,6-12 22 0,0-4 6 16,3-14 12-16,-1-8 9 15,6-10-22-15,0-5-8 16,6 2-19-16,1 5-15 16,2 5-4-16,2 7 1 15,-1 8 0-15,-1 5-4 16,2 9-11-16,-4 5-5 15,4 11-5-15,2 7 6 16,-5 4 11-16,1 0 6 0,-6 0 8 16,-2-5 26-16,1-8-116 15,0-4-86-15</inkml:trace>
  <inkml:trace contextRef="#ctx0" brushRef="#br0" timeOffset="216008.8925">22237 9215 940 0,'8'0'352'0,"14"0"-270"15,8 0-30-15,17-2-20 16,3-1-12-16,6 1-85 16</inkml:trace>
  <inkml:trace contextRef="#ctx0" brushRef="#br0" timeOffset="216345.0784">22541 9123 1098 0,'1'0'394'15,"9"2"-324"-15,6 1-35 0,16 2-26 16,6 0 9-16,8-2 0 15,3 3-3-15,-10-4 0 16,-7 0 2-16,-13-2 4 16,-10-1 8-16,-7-3 0 0,2-4-3 15,-6 0-10-15,0 1-9 16,1 4-21-16,-3 3-9 16,4 0-5-16,0 0 10 15,2 7 28-15,0 12 17 16,-8 28 14-16,-2-27-6 15,1-5-1-15,5-4-49 16,6-6-299-16</inkml:trace>
  <inkml:trace contextRef="#ctx0" brushRef="#br0" timeOffset="216797.8808">22904 9095 651 0,'2'-3'328'0,"0"-4"-72"16,1 4-53-16,-3 3-55 15,0 0-15-15,0 0-39 16,5 13-15-16,11 39-23 16,-15-31-15-16,4 3-21 15,-4-3-3-15,2-6 3 16,0-3 1-16,-2-6 9 16,-1-5 3-16,-6-8-11 15,-2-4-3-15,2-11-13 16,-1-2-6-16,4-3 0 15,5-1-3-15,4 8-12 16,4 1-3-16,11 5-6 0,1 6 3 16,3 3 7-1,3 5 2-15,-4 6 8 0,-4 3 2 16,-7 4 2-16,-8 1 3 16,-9 0 4-16,-4 0 2 15,-4-3 1-15,1-3-2 16,6-3-6-16,5 0-2 15,7-4-4-15,3 1-1 16,6 0 0-16,2 2-1 0,0 6-3 16,2 4 1-16,-12 6 24 15,-5 0 18-15,-17 1 52 16,-11-2 11-16,-8-4-10 16,-2-5-10-16,6-7-47 15,6-6-45-15</inkml:trace>
  <inkml:trace contextRef="#ctx0" brushRef="#br0" timeOffset="223475.5671">21488 4166 731 0,'-2'-4'396'0,"2"-4"-97"16,-2 7-133-16,-6 6-39 0,-1 18-65 15,-9 12-34-15,-7 30-11 16,-4 13-5-16,-3 7-5 15,-3 1 3-15,5-18 7 16,4-13 6-16,10-16-94 16,10-9-128-16</inkml:trace>
  <inkml:trace contextRef="#ctx0" brushRef="#br0" timeOffset="223985.231">21401 4513 590 0,'3'3'294'0,"8"5"-46"15,8 0-107-15,26 14-42 16,14 3 17-16,32 14-17 15,13 9-21-15,15 10-32 16,3 7-14-16,11 1-9 16,-3-5-2-16,-4-6-27 0,-7-9-75 0</inkml:trace>
  <inkml:trace contextRef="#ctx0" brushRef="#br0" timeOffset="224444.1217">22663 4949 435 0,'4'-10'347'0,"4"-6"76"16,-2 1-92-16,-3 10-120 0,-5 6-53 15,-12 15-75-15,-7 12-36 16,-10 19-29-16,-3 9 1 16,-4 11-7-16,-2-2 1 15,14-4 0-15,7-3-2 16,9-19 3-16,10-6-36 15,2-21-159-15</inkml:trace>
  <inkml:trace contextRef="#ctx0" brushRef="#br0" timeOffset="238346.9471">1792 11479 873 0,'0'-5'443'0,"0"-1"-175"16,2 8-42-16,5 26-114 15,-1 17-32-15,-2 38-21 16,1 21-18-16,-5 20-18 15,0 0-5-15,0-13-14 16,1-18-31-16,7-28-172 16</inkml:trace>
  <inkml:trace contextRef="#ctx0" brushRef="#br0" timeOffset="238643.7397">2291 11660 858 0,'-6'2'372'0,"-16"8"-167"16,-8 5-51-16,-12 11-60 16,-5 9-16-16,-10 6-45 15,-2 1-15-15,0-2-11 0,3 0-4 16,21-2 0-16,12-1 7 15,24 0 27-15,14-4 20 16,23-2 17-16,10-3 0 16,7-3-20-16,4-1-13 15,0-7-14-15,-1 1-19 16,-1-7-180-16</inkml:trace>
  <inkml:trace contextRef="#ctx0" brushRef="#br0" timeOffset="239146.0234">2405 12092 735 0,'1'0'373'0,"3"6"-89"31,0 5-77-31,5 10-85 15,-5 7-21-15,2 8-49 16,-4 2-16-16,-2-1-11 0,0-3 0 16,-3-13-10-16,-1-8-22 15,1-13-79-15,-4-8-25 16,0-11-4-16,-2-5 20 16,-3-13 69-16,3-5 18 15,6-7 1-15,7 5 0 16,16 10 35-16,7 7 14 15,7 15 17-15,2 1 3 16,-2 13-32-16,-3 8-10 0,-9 8 7 16,-11 5 13-1,-13 6 16-15,-7 0 3 0,-6 3-14 16,0-4-10-16,3-10-9 16,1-6-2-16,11-13-24 15,4-4-8-15,7-4-11 16,4-2-5-16,6 3 13 15,0 5 3-15,1 4-2 16,-3 8 1-16,-8 12 17 16,-11 1 10-16,-10 9 18 15,-7 1 5-15,-7-4-1 16,3-6-3-16,-4-17-77 16,6-12-77-16</inkml:trace>
  <inkml:trace contextRef="#ctx0" brushRef="#br0" timeOffset="239411.5925">2932 12035 940 0,'8'-1'431'0,"14"1"-172"15,8-3-48-15,25 0-53 16,4 2-26-16,9 1-55 16,-1 1-19-16,-8 5-23 15,-6-6-5-15,-9-3-44 16</inkml:trace>
  <inkml:trace contextRef="#ctx0" brushRef="#br0" timeOffset="239861.2585">3942 11463 1020 0,'3'-2'442'0,"4"9"-273"15,-4 9-44-15,4 31-74 16,2 16-15-16,1 30 7 15,1 12-5-15,-3 3-12 16,3-5 0-16,0-29-45 16,1-10-71-16,1-26-295 15</inkml:trace>
  <inkml:trace contextRef="#ctx0" brushRef="#br0" timeOffset="240158.0457">4488 11492 856 0,'-3'4'404'0,"-4"4"-145"16,-19 12-121-16,-11 5-39 16,-20 12-33-16,-3 6-23 15,-5 5-27-15,0 1-6 16,17-3-4-16,6-5-1 15,19-8-8-15,9-3 3 16,16-5 32-16,10-1 22 16,23-3 28-16,7 3 3 0,12-1-25 15,4 2-19-15,1-2-18 16,-2-5-4-16,-5-2-33 16,-4-2-81-16</inkml:trace>
  <inkml:trace contextRef="#ctx0" brushRef="#br0" timeOffset="240501.7239">4592 12112 761 0,'-6'10'383'16,"-5"8"-123"-16,1 6-109 16,-5 2-17-16,2 1-49 15,4-4-23-15,2-6-22 16,3-6-19-16,5-9 18 15,2-2 4-15,2-10-1 16,5-7-2-16,6-7-26 16,1-7-6-16,6-6-2 0,0-2 0 15,-5 0-2-15,0 4 0 16,-5 10 8-16,-2 11 5 16,-5 12 4-16,-3 4 4 15,1 14-5-15,1 3-3 16,1 9 0-16,4 2-5 15,5 4-4-15,0 2 0 16,1-5 2-16,0 1 2 0,-5-9 28 16,0-3-47-16,-1-9-96 15,-3-3-85-15</inkml:trace>
  <inkml:trace contextRef="#ctx0" brushRef="#br0" timeOffset="240666.2563">4556 12209 1109 0,'5'-5'510'16,"3"-3"-217"-16,23 1-134 0,5 2-41 16,7 3-51-16,3 2 16 0,-6 5-302 15</inkml:trace>
  <inkml:trace contextRef="#ctx0" brushRef="#br0" timeOffset="241228.6737">5404 11832 941 0,'2'1'389'0,"9"5"-200"16,-2-2-48-16,17 1-33 15,5-2-19-15,18-5-47 16,10-2-18-16,3-1-52 16,-3 0-84-16</inkml:trace>
  <inkml:trace contextRef="#ctx0" brushRef="#br0" timeOffset="241431.9099">5490 12032 598 0,'13'0'401'0,"23"0"24"16,8-1-111-16,10-7-127 15,1 5-48-15,-5-1-71 16,-9 4-34-16</inkml:trace>
  <inkml:trace contextRef="#ctx0" brushRef="#br0" timeOffset="242636.3912">6459 11511 1080 0,'-3'-1'422'0,"5"10"-292"16,4 17-61-16,13 28-68 0,6 19 19 15,12 32 8-15,0 9 0 16,-7-2-6-16,-1-6-3 15,-8-31 1-15,-4-17 0 16,-1-22 0-16,-1-12 4 16,-7-18 40-16,1-11 19 15,-1-23 14-15,0-15-1 16,4-22-38-16,0-7-24 16,4-14-21-16,1-1-4 15,1 10-10-15,0 12-4 0,-6 30-13 16,1 16-16-16,-5 25-10 15,1 9-3-15,6 27 9 16,-1 10 15-16,7 18 13 16,1 5 5-16,-3-7 7 15,0-4 2-15,-2-18 3 16,-2-11 2-16,-2-16 2 16,-2-9 13-16,3-18 42 15,-2-11 14-15,4-18 20 16,-1-8-4-16,0-17-36 15,-2-12-13-15,0-11-25 16,5-4-11-16,-2 17-10 16,0 14-3-16,-6 26-5 15,-3 12 3-15,-3 12-98 16,-2 6-71-16,-2 12-485 16</inkml:trace>
  <inkml:trace contextRef="#ctx0" brushRef="#br0" timeOffset="243089.418">7479 12143 459 0,'2'-3'261'0,"3"-4"-37"15,-4-1-56-15,-1-4-66 16,-2 2-26-16,-6 3-39 16,0 2-17-16,-5 4-18 15,-1-2-2-15,-5 2-7 16,-1 1-1-16,-2 3-1 15,4 6 0-15,5 2 12 16,4-1 3-16,9-4 3 16,0-1 5-16,7-1 7 15,-1-2 9-15,0-1 8 16,6 1-4-16,-4 0-12 16,1 2-11-16,5 5-6 0,-3 1 0 15,-4-1 3-15,1-1 5 16,-8-4 17-16,3-5 18 15,-2-4-109-15,-2 4-119 16</inkml:trace>
  <inkml:trace contextRef="#ctx0" brushRef="#br0" timeOffset="243558.0506">7403 12082 822 0,'-4'-2'381'0,"-1"-3"-162"16,2 5-70-16,2 0-96 15,0 0-23-15,0 30-33 16,2 42 3-16,4-24 0 0,-4 3 1 16,0-9 5-16,2-4 2 15,-3-18-2-15,0-7 51 16,3-16 69-16,-3-7 15 15,1-14 28-15,0-10-46 16,-1-11-63-16,1-1-17 16,-1 0-26-16,3 2-7 15,1 13-13-15,1 6-4 0,6 11-17 16,1 7-5-16,7 5-1 16,6 1 4-16,8 2 82 15,2 2-105-15,0 2-146 16,0-2-131-16</inkml:trace>
  <inkml:trace contextRef="#ctx0" brushRef="#br0" timeOffset="243761.1763">7369 12209 1111 0,'7'6'425'0,"10"2"-302"0,10 0-34 15,16-5-23-15,5-2-19 16,4-1-109-16</inkml:trace>
  <inkml:trace contextRef="#ctx0" brushRef="#br0" timeOffset="244252.8445">7718 12399 445 0,'3'-5'301'0,"5"-4"24"0,1-1-32 15,-5-5-76-15,-2 0-33 16,-5-1-60-16,-5-2-26 16,-7 9-38-16,-5 2-19 15,-3 11-36-15,0 6-11 16,8 10-15-16,6 4 2 0,5 0 6 15,8-2 3-15,6-8 6 16,4-5 0-16,9-7 5 16,0-5 3-16,-5-4 4 15,0 0 1-15,-7-1 0 16,0 6 1-16,0 9 0 16,1 7 0-16,-2 11-2 15,-1 5-1-15,-11-1 1 16,-5 1 2-16,-10-4 5 15,-5-6 3-15,-6-6 7 16,6-14 3 0,11 0-15-16,0 0-14 0,-22-10-69 15,6-2-67-15,15-10-415 16</inkml:trace>
  <inkml:trace contextRef="#ctx0" brushRef="#br0" timeOffset="244440.1708">7840 12461 627 0,'3'0'348'15,"11"2"-59"-15,0 2-105 16,6 10-78-16,4 1-40 16,-5 7-40-16,2 2-10 0,-8-1-3 15,-4-1 1-15,-4-9-23 16,-4-5-72-16</inkml:trace>
  <inkml:trace contextRef="#ctx0" brushRef="#br0" timeOffset="244568.4182">7994 12456 1276 0,'-12'10'531'0,"-15"8"-326"31,-2 4-55-31,5 3-90 15,2-2-26-15,5 0-32 16</inkml:trace>
  <inkml:trace contextRef="#ctx0" brushRef="#br0" timeOffset="244998.6964">8449 11777 1267 0,'-3'0'509'0,"2"10"-323"16,0 11-65-16,0 24-86 15,3 11 0-15,3 6-16 16,0 1-7-16,7-14 2 16,-3-8 4-16,0-15-74 15,2-9-90-15</inkml:trace>
  <inkml:trace contextRef="#ctx0" brushRef="#br0" timeOffset="245139.1904">8285 11974 1195 0,'0'0'485'0,"19"0"-262"16,-8 0-55-1,-1 1-65-15,54 1-4 0,24 2-53 0,12-2-19 16,-26-1 38-16</inkml:trace>
  <inkml:trace contextRef="#ctx0" brushRef="#br0" timeOffset="245850.8472">9124 11499 980 0,'0'1'385'0,"0"3"-197"16,12 28-144-16,7 10-20 16,14 25 39-16,0 12 1 15,0 19-12-15,-10 0-12 16,-3-13-13-16,-3-14-3 15,-3-32-1-15,5-11 1 0,-10-20 37 16,2-8 22-16,-3-15 19 31,-2-12 2-31,3-22-35 16,-4-15-21-16,3-26-25 16,4-3-7-16,-2 8-11 15,4 17-7-15,-4 37-24 0,-3 14-18 16,2 31-11-16,-1 13 4 15,6 24 18-15,5 17 21 16,5 14 10-16,5 5 2 16,5-10 3-16,0-13 3 15,-2-21 5-15,0-16 3 16,-10-20 18-16,0-9 8 0,-7-23 16 16,-2-10 21-1,3-23 8-15,-5-17-3 0,3-21-17 16,-1-7-26-16,7 10-33 15,-3 13-7-15,-4 37-12 16,-2 16-1-16,-7 24-105 16,-1 13-64-16</inkml:trace>
  <inkml:trace contextRef="#ctx0" brushRef="#br0" timeOffset="246287.892">10180 12112 610 0,'-3'-3'312'0,"-4"-4"-98"0,-9-3-76 16,-5 5-25-16,-9 0-40 16,-6 2-19-16,3 6-37 15,4 6-14-15,9 3-21 16,9 4-7-16,15 5 15 15,10-1 7-15,17 8 38 16,6-1 7-16,7 0-4 16,-4 2 15-16,-18-4 16 15,-6-1 43-15,-20-6 54 16,-15-5-4-16,-16-11-22 16,-7-5-40-16,-5-14-59 15,3-2-26-15,12-3-131 16</inkml:trace>
  <inkml:trace contextRef="#ctx0" brushRef="#br0" timeOffset="246983.0284">7555 11500 531 0,'-5'-2'323'0,"-1"0"-38"16,0 4-115-16,-2 11-105 16,1 6-37-16,0 5-22 15,-2 5 0-15,5 3 8 16,1-2 3-16,2-8 2 15,1-5 2-15,1-13 31 16,2-4 9-16,2-13 10 16,2-6 5-16,2-10-30 15,0-5-9-15,2 3-12 16,-3-1-7-16,-3 8-5 0,1 7-1 16,0 8-13-16,-1 8-7 15,3 10-10-15,1 9-4 16,2 12 9-16,1 3 5 15,3 2 8-15,1-3 1 16,2-4 7-16,3-4 4 16,-7-8-62-16,-2-5-80 15</inkml:trace>
  <inkml:trace contextRef="#ctx0" brushRef="#br0" timeOffset="247287.9585">7547 11617 527 0,'-2'0'297'15,"2"-1"-45"-15,8 1-146 16,9 3-42-16,11-1-28 16,3-2 3-16,8 1-24 15,0-1-4 1,0-1 0-16,2 0 2 16,-19-2 5-16,-8 1 2 15,-10 0 11-15,-6-3 0 16,1 3-3-16,0 1-2 15,-1 0-16-15,1-1-8 0,0 1-6 16,1 0-5-16,0 1-3 16,8 1 4-16,11 4 4 15,29 15 2-15,-36-14 4 16,-3 1 5-16,-1-3 23 16,-7-2 10-16,1-3 5 15,-2-4-11-15,-1 4-393 16</inkml:trace>
  <inkml:trace contextRef="#ctx0" brushRef="#br0" timeOffset="247741.0116">7991 11522 1045 0,'0'-3'488'0,"2"0"-233"15,2 4-81-15,-4-1-112 16,0 0-30-16,5 12-17 15,18 37 0-15,-18-21-3 0,-3-2 1 16,0-2-5-16,-1-4-17 16,-1-9-44-16,0-4-15 15,-3-12-2-15,-2-7 16 16,-2-6 40-16,0-9 14 16,0 0 6-16,2-4 0 15,6 1 1-15,6 5 2 0,9 5 3 16,3 6-1-16,4 9-8 15,-3 4-3-15,-5 2-7 16,-3 8 0-16,-7 2 5 16,-5 3 2-16,-2 1 6 15,-3-5 2-15,3 0 4 16,2-7-1-16,0-3-9 16,5-3-2-16,-5 2-10 15,0 0-4-15,23 0 1 16,32 7-2-16,-36 6 1 15,-3 10 14-15,-13 1 22 16,-13 0 10-16,-10 2 12 16,-10-7-4-16,-4-6 25 15,5-7-64-15</inkml:trace>
  <inkml:trace contextRef="#ctx0" brushRef="#br0" timeOffset="248490.7381">10280 11383 770 0,'-2'-3'388'16,"-5"1"-141"-16,5 10-155 15,-6 9-52-15,1 14-40 16,-2 6 4-16,-2 1 9 15,4-1 2-15,3-9-1 16,2-9 1-16,2-10 15 16,0-6 12-16,-3-9 2 15,2-4-2-15,1-12-18 16,0-9-11-16,10-4-10 0,1 2-3 16,3 3 0-16,2 9 0 15,-5 6 0-15,2 7-6 16,-3 12-5-16,1 8-3 15,-2 13 1-15,-2 4 6 16,1 5 6-16,0 2 1 16,0-2 5-16,4-9 2 15,0-6-86-15,2-11-118 16</inkml:trace>
  <inkml:trace contextRef="#ctx0" brushRef="#br0" timeOffset="248648.9452">10231 11523 611 0,'5'0'293'16,"4"2"-46"-16,8 1-216 15,16 0-22-15,5-3 3 16,4-2 0-16,9-1-31 16,-10 1-103-16</inkml:trace>
  <inkml:trace contextRef="#ctx0" brushRef="#br0" timeOffset="248914.1418">10554 11461 550 0,'-5'-6'370'0,"-3"-4"-23"16,8 6-150-16,1 4-62 15,10 2-97-15,5 6-36 16,9 6-6-16,6-1 3 16,1 1 4-16,0-2 2 15,-15-6 6-15,-4-1 3 16,-10-5 14-16,-4-6 1 0,-1-3-3 15,-2-3-2-15,1-4-18 16,1 2-5-16,2 3-5 16,0 4-5-16,0 6-11 15,3 4-1-15,-3-3 2 16,0 0 9-16,-1 14 15 16,-9 34 6-16,5-30 6 15,0-3-48-15</inkml:trace>
  <inkml:trace contextRef="#ctx0" brushRef="#br0" timeOffset="249383.144">10826 11400 999 0,'2'0'447'15,"-1"-3"-204"-15,4 6-157 16,-5-3-41-16,0 0-23 15,10 20 0-15,32 34-5 16,-32-28-1-16,-6-3 1 16,-3-5-19-16,-4-5-64 15,-5-7-46-15,-4-4-33 0,-1-3 14 16,-5-8 60-16,4-6 43 16,2-9 31-16,-2-10 8 15,15-3 17-15,1 1 20 16,10 3 47-16,9 10 8 15,4 6-6-15,4 6-17 16,0 11-43-16,-1 4-10 0,-8 6-11 16,-6 4-3-16,-7 7-2 15,-7 1 1-15,-4-2 5 16,-1-2-1-16,4-4-7 16,2-5-8-16,8-7-8 15,2-1-1-15,4-2 0 16,3 0 1-16,0 6 0 15,1 3-3-15,-10 8 11 16,-5 1 17-16,-15 4 52 16,-10 2 13-16,-12-5 5 15,-3 1-8-15,1-8-42 16,3-3-17-16</inkml:trace>
  <inkml:trace contextRef="#ctx0" brushRef="#br0" timeOffset="252753.3157">11532 12005 606 0,'2'6'271'0,"10"-1"-88"15,14 2-57-15,24-4-14 16,14-1-13-16,25-1-46 16,4 1-22-16,10 8-18 15,-4 2 38-15</inkml:trace>
  <inkml:trace contextRef="#ctx0" brushRef="#br0" timeOffset="253284.4438">11577 12107 563 0,'0'0'332'0,"3"3"-39"16,9-1-134-16,8-1-31 16,16 5-20-16,11 0 7 0,20-1-39 15,8 2-17 1,11-1-23-16,-2-1-10 0,-9 1-150 16</inkml:trace>
  <inkml:trace contextRef="#ctx0" brushRef="#br0" timeOffset="253643.9">12041 11971 835 0,'0'-4'408'0,"0"-3"-151"0,5 3-91 16,12 4-79-16,8 7-31 16,9 9-23-16,2 1-3 15,-1 3-10-15,-4 2-1 16,-3-2-2-16,-5-2-1 15,-5-6 1-15,-6-1-1 0,-10-4 1 16,-4-1 2-16,-14 4-3 16,-2 0-2-16,-3 3-6 15,0 2-5-15,1 2-22 16,3-1-56-16</inkml:trace>
  <inkml:trace contextRef="#ctx0" brushRef="#br0" timeOffset="254174.8541">11704 11880 453 0,'-3'-3'282'0,"2"-1"-15"16,1 2-45-16,-2 2-87 15,1 0-26-15,0 1-45 16,-15 21-18-16,-53 36-19 15,24-25-9-15,-4 1-7 16,3-1-2-16,14-8-1 16,6-7 0-16,12-11-3 15,7-3 8-15,13 2 45 16,12 3 23-16,15 11 24 16,11 3-6-16,14 6-43 15,-2 2-17-15</inkml:trace>
  <inkml:trace contextRef="#ctx0" brushRef="#br0" timeOffset="265117.9678">13181 11899 583 0,'-22'-1'330'16,"-12"1"-62"-16,-8 16-153 15,2 11-40-15,9 18-50 16,6 11-10-16,25 8-11 0,11 4-3 16,31-3-1-16,14-8 1 15,13-16 8-15,7-12 7 16,1-24 36-16,1-7 34 16,-10-22 79-16,-11-5 15 15,-22-15 18-15,-14-5-17 16,-23-7-52-16,-10-2-8 15,-18-2-50-15,-8 0-17 0,-7 3-36 16,2 5-14-16,6 19-46 16,3 8-55-16,4 25-220 15,-2 9-220-15</inkml:trace>
  <inkml:trace contextRef="#ctx0" brushRef="#br0" timeOffset="265461.5204">13390 11981 477 0,'10'-13'326'0,"9"-7"-16"15,-7 5-71-15,0 3-22 16,-8 11-42-16,-4 4-18 16,-10 14-35-16,-8 9-17 15,-17 9-40-15,-7 7-18 16,-5 6-27-16,5 2-8 0,7-1-5 15,8-1 0 1,9-13-73-16,3-6-89 16</inkml:trace>
  <inkml:trace contextRef="#ctx0" brushRef="#br0" timeOffset="266000.6406">13928 12178 935 0,'0'1'406'15,"12"4"-163"-15,8-3-51 16,28 4-44-16,12-2-2 16,8-1-57-16,7 5-33 15,-12 1 6-15,-5 2-62 0</inkml:trace>
  <inkml:trace contextRef="#ctx0" brushRef="#br0" timeOffset="273245.6607">14962 11881 794 0,'-1'-18'375'0,"-1"-26"-139"16,-1-2-37-16,2 3-52 16,2 4-18-16,3 15-25 15,-3 7-12-15,3 12-28 16,-4 6-21-16,0 11-35 15,2 9-13-15,2 14-11 16,2 14 5-16,1 19 4 16,2 4 4-16,1-1 7 15,-1-6 8-15,-1-17-95 0,-1-9-153 16</inkml:trace>
  <inkml:trace contextRef="#ctx0" brushRef="#br0" timeOffset="273417.5487">14707 12167 1140 0,'20'-1'450'0,"37"-6"-309"16,19 2-25-16,22-5-53 16,5 6-19-16,-7 9-26 15,-12 2-69-15,-18 13-418 16</inkml:trace>
  <inkml:trace contextRef="#ctx0" brushRef="#br0" timeOffset="273825.3877">14859 12451 697 0,'-7'-9'365'0,"-1"-15"-69"0,8 2-169 15,23 0-79-15,12 0-10 16,19 7-3-16,9 6 4 16,-6 13 2-16,-9 8 5 15,-25 15 22-15,-16 8 2 16,-24 10-2-16,-11 2-2 15,-22-1-28-15,-5-4-10 0,-2-12-23 16,5-8-41-16,17-11-86 16,9-7-5-16,17-11-23 15,9-2 36-15,14-8 92 16,8 2 22-16,17 7 70 16,7 5 17-16,9 13 9 15,0 9-9-15,-12 8-30 16,-3 3-8-16,-13-7 21 15,-5-2-77-15</inkml:trace>
  <inkml:trace contextRef="#ctx0" brushRef="#br0" timeOffset="274384.2506">15471 12000 703 0,'0'-3'348'0,"2"-3"-126"0,1 0-53 16,10 12-56-16,4 8-16 15,0 8-16-15,0 10-4 16,-9 7-9-16,-9-3-12 16,-4 2-8-16,-4-9 0 15,1-12-20-15,6-5 2 16,3-15 3-16,3-8-4 16,7-13-5-16,-1-8-6 0,4-4-14 15,7 2-4-15,-2 10-7 16,3 7-9-16,-2 12 11 15,-3 6 5-15,-7 14 12 16,-5 5 10-16,-5 7-7 16,-5 5-1-16,-1-2 1 15,1-2-1-15,0-9-3 16,5-5-13-16,6-17-2 16,3-8-1-16,12-16-2 15,1-5 11-15,8-1-1 16,3-1-3-16,0 9 13 15,-3 4 10-15,-6 15 15 16,-3 7 8-16,-8 17-5 16,-2 4-7-16,-8 8-14 0,-4-3-4 15,-1 2-3 1,2 0-23-16,4-7-143 0</inkml:trace>
  <inkml:trace contextRef="#ctx0" brushRef="#br0" timeOffset="274790.4045">16138 11974 1140 0,'0'1'484'0,"0"8"-271"16,-6 1-82-16,2 11-76 16,0 5-14-16,2 2-17 15,3 4-10-15,6-1-12 16,5-5 1-16,11-3 7 16,7-9 9-16,7-12 20 15,1-4 7-15,-6-19 9 16,-1-1-3-16,-6-6-9 15,-3-7-5-15,-8 3-8 16,-7-5 0-16,-8 8 14 16,-5 8 2-16,-4 17-8 15,-2 9-5-15,-2 15-23 0,3 7-7 16,3 9 1-16,4 0-3 16,8 0-1-16,5 0 31 15,7-9-125-15,4-1-87 16</inkml:trace>
  <inkml:trace contextRef="#ctx0" brushRef="#br0" timeOffset="275243.4566">16625 12286 865 0,'-3'4'402'16,"1"6"-162"-16,0 10-124 15,-7 7-17-15,-2 7-41 16,-7-3-12-16,3-5-25 15,7-5-4-15,0-13 9 16,8-4 6-16,1-11 2 16,1-11 2-16,6-13-5 0,5-7-1 15,2-7 6-15,4 0 0 16,3 10 5-16,-7 2 6 16,-1 18 9-16,-8 7-1 15,-4 9-9-15,3 12-9 16,1 9-22-16,5 3-1 15,5 13-8-15,2 5 0 16,3 0-1-16,-1-1 2 16,-3-12-45-16,1-7-58 0,-8-11-201 15</inkml:trace>
  <inkml:trace contextRef="#ctx0" brushRef="#br0" timeOffset="275368.4236">16582 12422 984 0,'6'-4'466'0,"9"-6"-188"16,4-1-125-16,22 0-94 15,1 1 21-15,3 4-453 16</inkml:trace>
  <inkml:trace contextRef="#ctx0" brushRef="#br0" timeOffset="275845.5198">16645 11665 899 0,'-9'-7'386'0,"-3"-7"-227"16,2 1-54-16,13 1-82 15,4 1-13-15,11 3 8 16,6 0 2-16,11 6 20 0,4 2 10 16,-7 7 8-16,-6 3 16 15,-24 11 18-15,-12 3-5 0,-25 7-15 16,-5 3-18-16,2-3-30 16,6-4-9-16,21-7-9 15,11-3-1-15,13-10 8 16,10-3 1-16,18-5 5 15,4-5 1-15,13-2-36 16,2 1-82-16</inkml:trace>
  <inkml:trace contextRef="#ctx0" brushRef="#br0" timeOffset="276259.4846">17141 12031 832 0,'-3'-2'449'0,"0"-4"-129"0,11 4-80 16,19 2-93-16,11 0-43 15,19 0-30-15,2-1-21 16,3-3-30-16,-6 4-6 16,-11 0-35-16,-9 3-56 15,-17 0-134-15,-2 1-90 16,-13 1-210-16</inkml:trace>
  <inkml:trace contextRef="#ctx0" brushRef="#br0" timeOffset="276478.3283">17229 12189 847 0,'15'-3'426'0,"26"-1"-128"16,9-1-33-16,8 2-78 15,-2 2-32-15,-13 1-64 16,-9 6-29-16,-14-1-38 16,-6-1-4-16</inkml:trace>
  <inkml:trace contextRef="#ctx0" brushRef="#br0" timeOffset="288027.8283">18137 11647 511 0,'0'0'320'0,"0"-1"5"0,0 22-164 15,0 15-57-15,3 29-20 16,-1 16-10-16,-1 11-38 16,2-1-6-16,-1-19-8 15,0-12-1-15,5-24 5 16,-1-9-17-16,-1-16-84 16,-2-8-87-16</inkml:trace>
  <inkml:trace contextRef="#ctx0" brushRef="#br0" timeOffset="288205.208">18053 11718 909 0,'7'-6'356'0,"18"-1"-232"15,20 2-55-15,26 3-25 16,13 2-2-16,8 1-5 15,-3 2-8-15,-14 1-166 16</inkml:trace>
  <inkml:trace contextRef="#ctx0" brushRef="#br0" timeOffset="288423.7754">18158 12052 1195 0,'18'0'460'0,"30"-1"-354"16,11-1-22-16,11 2-55 15,-4-3-94-15</inkml:trace>
  <inkml:trace contextRef="#ctx0" brushRef="#br0" timeOffset="289026.9507">18677 12213 478 0,'8'-8'273'0,"3"-4"-51"0,0-6-59 15,-2-2-16-15,-8-6-18 16,-2 1-3-16,-13 1-23 16,-3 4-18-16,-11 12-37 15,-1 2-23-15,2 16-30 16,-1 1-11-16,10 6-3 15,10 6 1-15,8-2 4 16,3 0 4-16,10-5 3 16,2-6 3-16,3-10 4 15,4-3 2-15,3-5 4 16,-5-6 1-16,-2 5-4 16,-1 1-8-16,-5 8 5 0,2 10-2 15,-1 18 2-15,-2 4 8 16,-3 13-5-16,-6 3 3 15,-8 1 5-15,-6-3 3 16,-12-6 5-16,-1-4 5 16,-8-17 4-16,2-6 4 15,1-23-5-15,6-14-12 16,8-13-23-16,7-8-28 16,10 7-76-16,5 8-60 15</inkml:trace>
  <inkml:trace contextRef="#ctx0" brushRef="#br0" timeOffset="293592.6779">19188 12112 1246 0,'-4'0'540'0,"-1"3"-281"0,2-1-58 15,3-4-92-15,0 1-41 16,0 0-133-16</inkml:trace>
  <inkml:trace contextRef="#ctx0" brushRef="#br0" timeOffset="299285.7799">19875 11516 691 0,'-26'10'358'0,"-19"8"-107"16,-7 27-94-16,1 10-27 16,11 36-41-16,10 9-18 15,29 12-41-15,13 0-12 0,26-22-10 16,7-9 5 0,8-21-13-16,-2-10-43 0,-12-17-138 15,-5-12-279-15</inkml:trace>
  <inkml:trace contextRef="#ctx0" brushRef="#br0" timeOffset="299844.2203">20247 12080 448 0,'9'-6'314'16,"6"-8"-31"-16,-7 0-39 15,-1 0-32-15,-10-2-62 16,-4 1-26-16,-13-2-31 0,-5 1-16 15,-10 11-35-15,0 6-14 16,1 13-33-16,0 6-8 16,12 4-10-16,7 6 0 15,11 1 3-15,10-2 4 16,12-6 8-16,7-8 4 16,9-10 7-16,4-5 5 15,3-13 9-15,-5-5 4 16,-4-11 3-16,-4-8 1 0,-8-13-5 15,-4-7-3-15,-4-16-2 16,-3-1-3-16,-4 5-6 16,-2 11-4-16,-5 27-2 15,-2 15-4-15,1 18-11 16,-6 9-1-16,5 15-5 16,-1 5 2-16,4 18 7 15,1 7 1-15,6 14 2 16,-1 2 4-16,2-3 5 15,2-4 4-15,-5-17 7 16,3-6 12-16,-2-12-230 16</inkml:trace>
  <inkml:trace contextRef="#ctx0" brushRef="#br0" timeOffset="300219.1255">20641 11917 620 0,'1'1'308'0,"2"4"-53"15,-1 3-59-15,0 10-47 16,3 1-4-16,-2 13-45 15,3 3-23-15,-2 5-23 16,-3-1-12-16,0-2-14 16,0-2-4-16,1-9-5 15,2-4-48-15,0-13-275 16</inkml:trace>
  <inkml:trace contextRef="#ctx0" brushRef="#br0" timeOffset="300312.5878">20519 12105 793 0,'2'-2'422'0,"13"-2"-89"16,8-3-121-16,18 2-103 16,6-2-33-16,6 1-44 0,-1 4-11 15,-6 4-84-15,-4 4-164 16</inkml:trace>
  <inkml:trace contextRef="#ctx0" brushRef="#br0" timeOffset="300562.878">21010 11973 864 0,'5'3'431'15,"5"2"-110"-15,14 11-187 16,8 5-5-16,1 5-45 16,-3 5-22-16,-8 0-30 15,-3-2-9-15,-2-2-17 16,-1-7-62-16</inkml:trace>
  <inkml:trace contextRef="#ctx0" brushRef="#br0" timeOffset="300734.3932">21326 11996 1102 0,'-9'0'494'0,"-14"5"-241"0,-6 7-63 16,-9 5-91-16,-1 3-30 15,-4 4-37-15,2 1-13 16,7 1 0-16,5 0-62 16,12-5-204-16</inkml:trace>
  <inkml:trace contextRef="#ctx0" brushRef="#br0" timeOffset="301064.076">21376 11514 784 0,'7'4'395'0,"13"16"-116"0,2 10-97 15,6 24-61-15,1 14-38 16,-6 27-38-16,-9 7-6 16,-22 7-16-16,-11 1 14 15,-17-12 5-15,1-8 1 16,6-14-1-16,0-16 17 15</inkml:trace>
  <inkml:trace contextRef="#ctx0" brushRef="#br0" timeOffset="310750.5911">21793 12043 1161 0,'-3'0'498'0,"-4"-4"-250"15,1 4-185-15,-1 2-46 16</inkml:trace>
  <inkml:trace contextRef="#ctx0" brushRef="#br0" timeOffset="311191.9264">22324 11923 860 0,'-11'-3'387'0,"-18"-4"-187"16,-2 5-56-16,-6 13-69 16,-2 7-32-16,4 17-37 15,4 8-7-15,17-1-11 16,14 1 3-16,27-9 8 16,13-8 1-16,18-11 7 15,3-4 4-15,-13-10 5 16,-4-2-6-16,-13-2-106 15,-10-5-142-15</inkml:trace>
  <inkml:trace contextRef="#ctx0" brushRef="#br0" timeOffset="311557.2537">22601 12089 212 0,'5'-2'83'16,"2"-3"-49"-16,2 0-32 16,0-3 2-16,-1 3 81 15,-2-5 66-15,-6 0 107 16,-5-2 40-16,-7-8-12 16,-6 7-41-16,-5 4-78 15,-3 3-38-15,-4 14-71 16,0 4-32-16,7 8-37 15,4 5-8-15,19 6 1 16,6-2 5-16,17-4 7 16,6-4 3-16,9-16 6 15,7-3 6-15,-3-13 37 16,-6-4 23-16,-13-8 27 16,-11-6 10-16,-20-2-27 0,-11 1-22 15,-9 5-33-15,-1 5-67 16</inkml:trace>
  <inkml:trace contextRef="#ctx0" brushRef="#br0" timeOffset="311954.9285">22982 11955 735 0,'-10'-6'408'15,"-6"-5"-81"-15,0 5-161 16,0 3-59-16,2 7-80 16,6 7-34-16,7 11-17 15,2 4 0-15,16 5 8 0,1 2 6 16,7-2 7-16,-1-1-12 16,-13-8 65-16,-6-3 37 15,-14-5 64-15,-13-8 29 16,-7-4-50-16,-3-7-28 15,3-6-114-15,5-2-99 0</inkml:trace>
  <inkml:trace contextRef="#ctx0" brushRef="#br0" timeOffset="312342.4003">23458 11584 1057 0,'-15'15'419'0,"-13"10"-244"0,-1 20-117 16,-2 14-20-16,1 26-6 15,7 11-10-15,17 1-16 16,9-8-1-16,21-22-4 15,10-12-1-15,15-20-57 16,10-7-204-16</inkml:trace>
  <inkml:trace contextRef="#ctx0" brushRef="#br0" timeOffset="312674.2898">23721 11794 772 0,'-12'-2'395'15,"-13"0"-113"-15,-1 9-118 16,-1 18-111-16,1 7-29 0,19 5-29 31,4-19-5-31,-1 1 1 0,-1 54 3 16,21-5 7-16,13-8 20 0,14-44 35 15,7-7 21-15,-2-15 71 16,-6-7 7-16,-12-12 2 16,-8-9-1-16,-16-10-43 15,-9-6-23-15,-14-3-24 16,-6 5-22-16,-6 13-32 16,-1 6-10-16,-1 15-76 15,2 6-76-15</inkml:trace>
  <inkml:trace contextRef="#ctx0" brushRef="#br0" timeOffset="312892.9671">23828 11864 854 0,'-4'-2'475'0,"0"-2"-109"15,-7 9-176-15,-7 7-46 16,-5 16-76-16,-5 6-16 16,-8 6-33-16,6 2-10 15,4-4-44-15,4-3-111 16</inkml:trace>
  <inkml:trace contextRef="#ctx0" brushRef="#br0" timeOffset="313205.3834">23947 11579 1283 0,'4'10'467'0,"12"20"-383"0,2 11-40 16,5 26-27-16,-4 15-4 16,-11 10-1-16,-9-2 2 15,-14-13 1-15,-3-11 1 16,-3-16-2-16,4-3-1 15,5-10 71-15,1-3 19 16</inkml:trace>
  <inkml:trace contextRef="#ctx0" brushRef="#br0" timeOffset="320569.4039">17496 12969 645 0,'-2'0'330'0,"-6"-6"-93"0,1 6-44 16,1 6-71-16,0 4-33 15,5 11-44-15,0 2-16 16,2 13-14-16,4 0-3 16,-2 11-4-16,1 4-3 15,-5 4 0-15,-5 2 2 16,0-3 2-16,3-6 4 0,2-13-12 15,3-9-60 1</inkml:trace>
  <inkml:trace contextRef="#ctx0" brushRef="#br0" timeOffset="321091.8457">17241 13197 470 0,'0'1'253'0,"-3"1"-46"16,4 3-25-16,-1-5-38 15,0 0-6-15,17 1-13 16,46 3-6-16,-6-7-17 0,11 2-19 16,13 0-36-16,0 1-16 15,-12 2-18-15,-8 2 1 16,-19-2 18-16,-10 1 12 15,-17 0 12-15,-6-2 4 16,-10 0 3-16,-4 0-59 0</inkml:trace>
  <inkml:trace contextRef="#ctx0" brushRef="#br0" timeOffset="447688.994">18381 12931 1181 0,'-25'17'481'0,"-27"31"-306"16,1 12-47-16,10 29-56 15,11 21-32-15,23 15-32 16,12 5-4-16,24-10-1 0,13-17 1 16,26-26-4-16,11-13-17 15,7-32-138-15,-3-22-370 16</inkml:trace>
  <inkml:trace contextRef="#ctx0" brushRef="#br0" timeOffset="448376.3196">18708 13208 933 0,'-14'8'386'0,"-16"14"-204"16,2 12-75-16,11 18-51 15,7 8-12-15,16 10-34 16,11-2-5-16,15-16-1 16,13-9 2-16,27-19 4 15,5-15 4-15,5-16 43 16,-4-10 48-16,-23-14 79 16,-11-7 26-16,-18-15 9 15,-16-6-26-15,-24-6-51 16,-10 3-20-16,-23 12-48 15,-8 9-24-15,-11 15-36 16,-1 8-13-16,8 17-73 16,9 7-65-16,24 13-198 15,9 8-185-15</inkml:trace>
  <inkml:trace contextRef="#ctx0" brushRef="#br0" timeOffset="448598.8592">19057 13237 959 0,'0'-2'542'0,"-4"-4"-82"15,-3 6-149-15,-4 11-141 16,-5 10-59-16,-15 20-73 15,-7 12-7-15,-15 10-16 16,-1 1 0-16,11-3-147 16,10-8-273-16</inkml:trace>
  <inkml:trace contextRef="#ctx0" brushRef="#br0" timeOffset="448989.0619">19432 13517 1223 0,'9'0'507'0,"17"0"-294"16,10 0-69-16,23 0-45 16,12 0-34-16,14 5-33 15,-3 2-13-15</inkml:trace>
  <inkml:trace contextRef="#ctx0" brushRef="#br0" timeOffset="449463.9561">20223 13418 541 0,'-5'-9'316'0,"-2"-8"-68"16,7-17-45-16,3-3-17 0,6-16-28 16,3-1-15-16,3 5-12 15,2 4 2-15,-5 11 6 16,-4 9-1-16,-5 13-15 16,-2 2-21-16,-2 11-63 15,-3 11-25-15,2 13-22 16,0 12-6-16,4 22 8 15,5 8 14-15,-1 7-128 16,2 0-102-16</inkml:trace>
  <inkml:trace contextRef="#ctx0" brushRef="#br0" timeOffset="449651.4053">20090 13559 916 0,'16'-1'380'0,"28"-7"-217"0,8 3-84 15,18 6-34-15,1 6-23 16,-2 8-14-16,-8 1 7 16</inkml:trace>
  <inkml:trace contextRef="#ctx0" brushRef="#br0" timeOffset="450029.9021">20111 13742 1065 0,'2'-9'423'15,"9"-12"-262"-15,7-1-21 16,17 6-8-16,5 3-17 16,8 13-33-16,2 9-28 0,-6 15-25 15,-10 6 2 1,-28 9 2-16,-12 4 1 0,-26 3-4 16,-4-2-8-16,-2-6-22 0,1-6-35 15,1-19-69-15,0-10-40 16,2-18-34-16,8-6 28 15,12-6 59-15,7-1 38 16,14 9 57-16,6 0 30 16,7 15 34-16,5 8 16 15,6 17 3-15,0 9-16 0,5 12-12 16,1 2-10-16,2-9 49 16,3-3-38-16</inkml:trace>
  <inkml:trace contextRef="#ctx0" brushRef="#br0" timeOffset="450670.4177">20798 13133 679 0,'5'-5'384'0,"5"-1"-67"16,0 9-119-16,2 25-93 15,1 12-22-15,-8 24-17 16,1 12-12-16,-8 7-20 15,-5-2-8-15,1-13-11 16,-4-12 0-16,6-18-36 16,2-10-43-16,2-19-83 15,7-8-66-15,6-11-42 16,6-5 33-16,11-9 79 16,-1-3 64-16,0-2 72 15,-5 3 44-15,-11 4 94 16,-2 7 50-16,-11 7 58 15,-4 7-24-15,-11 6-76 16,-10 4-47-16,-8 7-55 16,1 0-12-16,5 0-22 0,8 1-1 15,19-2 8-15,7-1 4 16,16 1 16-16,1 1 1 16,6-2-5-16,4-1-4 15,0-4-15-15,2 0-68 16</inkml:trace>
  <inkml:trace contextRef="#ctx0" brushRef="#br0" timeOffset="451639.4697">21660 13123 830 0,'4'-7'384'0,"5"-2"-151"16,6 1-51-16,10 3-51 15,7 4-28-15,6 1-50 16,-3 6-13-16,-8 3-14 16,-9 4-3-16,-17 4 6 15,-7 3 3-15,-20 6-3 16,-6 1-4-16,-3 0-13 15,8-2-3-15,14-10 0 16,10-4 1-16,14-4 15 16,10-1 3-16,15-5 0 15,9-1-4-15,2 0-20 16,2 0-82-16</inkml:trace>
  <inkml:trace contextRef="#ctx0" brushRef="#br0" timeOffset="452008.1872">22063 12864 1088 0,'14'0'463'0,"26"11"-260"15,10 19-83-15,16 30-39 16,2 13-1-16,-13 17 24 15,-9 13 12-15,-35 12-14 16,-14 1-20-16,-32-2-35 16,-20-15-11-16,-20-15-6 15,-3-6-1-15,6-19-9 16,10-10-10-16</inkml:trace>
  <inkml:trace contextRef="#ctx0" brushRef="#br1" timeOffset="463156.4373">21991 4233 885 0,'0'5'423'0,"-2"16"-151"15,-3 8-106-15,3 18-87 16,0 9-19-16,8 4-15 16,2-6-7-16,5-12-7 15,5-6-5-15,4-17-49 16,3-5-60-16</inkml:trace>
  <inkml:trace contextRef="#ctx0" brushRef="#br1" timeOffset="463484.5244">21837 4496 880 0,'-2'0'389'15,"-1"-1"-185"-15,2 2-37 16,1-1-49-16,0 0-9 16,0 0-5-16,9 1 10 15,21-1-2-15,31-11-6 16,-12-11-24-16,4 0-19 15,6-3-21-15,4 2-11 16,-15 5-16-16,-6 4-2 0,-22 8-23 16,-10-1 10-16</inkml:trace>
  <inkml:trace contextRef="#ctx0" brushRef="#br1" timeOffset="464442.4171">21369 13459 922 0,'0'-3'480'0,"4"1"-115"15,7 7-135-15,8 12-119 16,8 7-19-16,11 14-32 16,1-1-11-16,6 7-21 15,-5-3-5-15,-3-6-9 0,-3-2-21 16,-8-13-157-16,-3-9-205 15</inkml:trace>
  <inkml:trace contextRef="#ctx0" brushRef="#br1" timeOffset="464661.4532">21724 13478 1313 0,'-14'6'568'0,"-21"5"-306"16,-4 8-54-16,-10 7-87 15,-1 7-38-15,6 5-50 16,0 0-13-16,11-7-13 16,7-5 0-16,6-6-109 15,8-6-2-15</inkml:trace>
  <inkml:trace contextRef="#ctx0" brushRef="#br0" timeOffset="473072.2347">1757 13828 991 0,'1'5'413'16,"5"4"-197"-16,22 0-142 15,15 0-11-15,29-7-10 16,12-2-13-16,10-6 44 15,-2-3-116-15</inkml:trace>
  <inkml:trace contextRef="#ctx0" brushRef="#br0" timeOffset="473337.7674">2363 13851 945 0,'18'0'420'0,"35"-5"-198"16,6 0-54-16,17 2-61 15,3-4-33-15,-11 7-38 16,1 1 3-16,-18 3-189 16</inkml:trace>
  <inkml:trace contextRef="#ctx0" brushRef="#br0" timeOffset="473556.176">2706 13377 1132 0,'-6'-5'482'16,"-5"-2"-267"-16,6 19-159 0,2 11-35 16,3 28-40-16,-3 12-2 15,2 25 20-15,1 8-32 16</inkml:trace>
  <inkml:trace contextRef="#ctx0" brushRef="#br0" timeOffset="473934.6447">2507 14126 1057 0,'1'-14'445'0,"9"-21"-218"16,10 6-72-16,12 7-47 15,4 3-16-15,3 17-54 16,3 8-11-16,-10 16 0 16,-7 8 3-16,-20 12 8 15,-12 2 5-15,-17 2-9 16,-7-1-4-16,-8-7-19 0,3-7-36 15,3-12-40-15,6-10-10 16,2-10 6-16,5-8 31 16,8-9 26-16,6 3 2 15,14-1 16-15,9 6 6 16,13 9 29-16,4 0 5 16,12 8-2-16,2 5-4 15,-4 8-18-15,-7-2 47 0,-7-5-463 16</inkml:trace>
  <inkml:trace contextRef="#ctx0" brushRef="#br0" timeOffset="474661.6904">3070 13687 637 0,'4'-4'353'0,"5"2"-48"15,5 4-61-15,-3 17-41 0,0 6-34 16,-5 16-65-16,-5 4-11 16,-1-2-53-16,-5-7-8 15,5-12-10-15,0-9-4 16,0-17 8-16,6-7-1 16,2-19-6-16,2-4 0 15,10-9-19-15,3 2-4 16,5 7-11-16,2 7-2 0,0 17 1 15,-3 9 7-15,-7 17 23 16,-5 10 7-16,-12 8 5 16,-3 2-2-16,-3-4-12 15,-1-5-1-15,4-12-7 16,3-6 0-16,1-18 2 16,4-11-1-16,7-15 0 15,3-6-1-15,5 2-6 16,-1 2-2-16,2 15-9 15,0 8-1-15,-3 13 9 16,2 10 6-16,-10 9 25 16,-7 5 8-16,1 6-2 15,-3 1-1-15,-2-2-14 16,-2 1-6-16,0 1-5 16,-3-3 30-16,5-2-137 15,4-7-1-15</inkml:trace>
  <inkml:trace contextRef="#ctx0" brushRef="#br0" timeOffset="475049.6606">3785 13710 1081 0,'-3'0'477'15,"-4"5"-253"-15,-2 7-55 16,3 15-90-16,2 5-17 16,4 6-21-16,6 1-13 0,6-4-14 15,6-5-7-15,6-8-2 16,3-8 1-16,3-8 5 16,-1-4 4-16,-2-10 11 15,-1-5 3-15,-7-13 1 16,0-5 0-16,-7-9-10 15,2 1-1-15,-10 5-3 16,-3 8-4-16,-2 18-8 16,-6 7-1-16,6 14 3 15,-2 9 2-15,-1 11 5 16,3 4-2-16,2 1-7 16,3-2 45-16,8-3-149 15,-1-10-510-15</inkml:trace>
  <inkml:trace contextRef="#ctx0" brushRef="#br0" timeOffset="475397.4717">4168 14007 652 0,'-1'-2'366'0,"-4"2"-55"0,2-3-84 16,2 3-69-16,-1 0-40 15,-2 8-46-15,0 14-10 16,-37 27-22-16,29-29-7 16,7-4-10-16,1-8 2 15,3-10-4-15,6-10-2 32,-3 6-5-32,0 2-9 0,12-31-4 15,4-1-1-15,7 1 0 16,-8 14-2-16,-1 9-5 15,-4 4 1-15,-3 11 7 16,0 7 5-16,-1 13 7 16,-2 2 2-16,0 5-7 15,1 3-3-15,3-2-2 0,3-4 10 16,3-5-60-16,-4-4-53 16,-6-10-267-16</inkml:trace>
  <inkml:trace contextRef="#ctx0" brushRef="#br0" timeOffset="475522.4738">4151 14090 1022 0,'0'2'491'0,"8"-2"-169"16,6 1-188-16,10-1-109 16,6-5-34-16</inkml:trace>
  <inkml:trace contextRef="#ctx0" brushRef="#br0" timeOffset="475912.9675">4162 13521 883 0,'7'-9'378'0,"14"-6"-208"0,5 1-54 16,11 8-50-16,4 6-32 15,-3 10-27-15,-6 8 8 16,-19 6 15-16,-12 2 6 15,-14 6 0-15,-3 1-6 16,-6-8-7-16,4-2 2 16,3-11 4-16,2-9-1 0,11-3 4 15,2-3-2-15,15-2 10 16,8 0 6-16,14 3-3 16,1 1-3-16,1 4-14 15,-5 0 54-15</inkml:trace>
  <inkml:trace contextRef="#ctx0" brushRef="#br0" timeOffset="476417.6685">4909 13744 1013 0,'3'0'438'0,"14"0"-198"0,8 0-92 16,19 2-45-16,7-1-25 16,6 1-44-16,-2 3-12 15,-4-4-19-15,-6 3-63 16</inkml:trace>
  <inkml:trace contextRef="#ctx0" brushRef="#br0" timeOffset="476620.4933">4989 13906 904 0,'1'2'437'16,"12"5"-111"-16,9-1-102 0,19-2-61 16,12 0-33-16,2-4-65 15,3-2-11-15</inkml:trace>
  <inkml:trace contextRef="#ctx0" brushRef="#br0" timeOffset="488521.578">5926 13681 332 0,'2'1'191'0,"-3"0"-11"16,-1 1-25-16,2-2 1 16,0 0 1-16,0 0-11 15,2 5-20-15,4 15-49 16,12 32-19-16,-14-23-24 15,1 1-6-15,-2 1-7 16,-1-4 0-16,-2-6-1 16,-1-4 2-16,-3-7 7 15,-2-8 3-15,3-10-5 16,2-12-6-16,7-11-18 16,9-5-6-16,8-2-4 15,4 1-2-15,8 9 14 0,-1 6 12 16,-1 10 20-16,-3 9 16 15,-6 11 4-15,-3 7-4 16,-8 15-3-16,-2 3-11 16,-11 12-7-16,-2-2-4 15,-1-3-6-15,-1-11 0 16,2-13-3-16,2-11 3 16,2-17-5-16,3-5-4 0,6-21-4 15,4-5-6-15,5-4-3 16,4 3-3-16,5 15-5 15,-3 10-4-15,0 15-6 16,-3 8 3-16,-8 12 15 16,2 10 10-16,-7 14 15 15,-1 1 0-15,-4 4-4 16,0-3-1-16,-2-12-1 16,4-11-3-16,3-14-352 15</inkml:trace>
  <inkml:trace contextRef="#ctx0" brushRef="#br0" timeOffset="489513.3761">6889 13894 398 0,'3'-1'246'0,"3"-5"6"16,1 2-30-16,1-8-39 15,-2-2-17-15,1-6-31 16,-3-7-10-16,-4 1-20 15,-9-4-15-15,-13 3-26 16,-8 1-15-16,-13 4-23 16,-3 6-8-16,-3 10-31 15,8 8-15-15,14 20-15 16,9 9-5-16,18 12 15 16,3 4 10-16,13-1 15 15,8-4 5-15,12-16 4 16,8-6 2-16,1-14 1 15,-5-9 2-15,-9-6 6 16,-9-8 2-16,-9-7 3 16,-3-2-1-16,-5-6-3 15,-4 4-1-15,-7 6-7 16,4 7-7-16,-1 14-19 0,0 8-7 16,9 15-4-16,-6 5 2 15,8 13 32-15,8 5-3 0,-4 8 55 16,5 3 24-16,-15 3 36 15,-8-1 32-15,-11-5-19 16,-6 0-9-16,-9-12-36 16,-2-4-11-16,-8-23-14 15,-2-14-5-15,3-17-55 16,2-19-73-16</inkml:trace>
  <inkml:trace contextRef="#ctx0" brushRef="#br0" timeOffset="490837.247">18906 12374 515 0,'-1'-4'399'15,"-1"0"35"-15,-1 4-189 16,3 0-57-16,0 0-95 16,3 5-36-16,3 25-20 15,44 33-6-15,-23-32-11 16,-1 1-1-16,-2-9 3 15,0-4 1-15,-6-8-55 16,-2-6-65-16,-1-4-429 16</inkml:trace>
  <inkml:trace contextRef="#ctx0" brushRef="#br0" timeOffset="490946.587">19115 12400 1020 0,'-15'6'517'0,"-12"6"-169"16,-4 15-157-16,-3 5-48 15,-4 12-78-15,-2 2-28 16</inkml:trace>
  <inkml:trace contextRef="#ctx0" brushRef="#br0" timeOffset="495599.1649">8805 13720 654 0,'-9'11'310'0,"-4"19"-95"16,0 4-71-16,6 5-49 16,8 3-9-16,13-3-22 15,5-5-27-15,6-10-14 16,0-8 3-16,3-16 15 15,-1-4 11-15,0-17 10 16,0-11-1-16,-5-15-13 16,-5-7-8-16,-9-8-9 15,-8-3-1-15,-18-1-1 16,-8 3 4-16,-11 10 26 16,-1 7 8-16,-3 24 6 15,-10 10-7-15,4 23-39 16,0 7-20-16,19 15-27 15,14 1-5-15,29 2 0 16,18-3 5-16,25-7-17 0,17-9-66 16</inkml:trace>
  <inkml:trace contextRef="#ctx0" brushRef="#br0" timeOffset="495880.4906">9102 13321 1220 0,'15'10'484'0,"26"20"-322"15,5 16-33-15,4 24-20 16,-3 10-16-16,-24 20-16 16,-17 8 0-16,-25 2-19 15,-13-4-8-15,-6-23 1 16,0-16-59-16</inkml:trace>
  <inkml:trace contextRef="#ctx0" brushRef="#br0" timeOffset="496911.1203">9666 13771 1095 0,'-2'0'453'0,"-2"2"-274"16,3 6-82-16,1 0-64 0,5 1-21 15</inkml:trace>
  <inkml:trace contextRef="#ctx0" brushRef="#br0" timeOffset="497257.3682">10261 13267 741 0,'-15'5'341'0,"-23"18"-115"15,-7 14-66-15,-1 30-64 0,0 16-22 16,13 16-61-16,13 8-8 16,20 1-5-16,9-4-1 15,25-14 4-15,13-13 5 16,8-29-25-16,9-13-97 16</inkml:trace>
  <inkml:trace contextRef="#ctx0" brushRef="#br0" timeOffset="497757.2592">10663 13975 475 0,'1'-7'327'16,"2"-8"12"-16,-2 2-115 15,-1-2-24-15,-6-4-48 16,-8-3-26-16,-9-9-40 16,-6 2-11-16,-8-3-25 15,3 5-13-15,-1 13-34 16,4 5-17-16,7 20-25 16,3 7-3-16,10 18 1 15,8 5 7-15,11 4 16 16,6-3 5-16,14-4 11 0,-2-11 3 15,9-16 8-15,3-7 4 16,0-19 7-16,-1-5 2 16,-8-20 2-16,-1-4-2 15,-12-16-4-15,-4-4-2 16,-4-2-2-16,-10-4-1 16,2 4-6-16,-3 6-2 15,-3 18-3-15,7 14 6 16,-3 24-11-16,-2 7-2 15,-2 19-2-15,1 14-9 16,2 13 15-16,3 10 1 0,5 6 3 16,0 3 1-16,-1 5 4 15,1-2 1-15,-2-10 13 16,2-10-58-16</inkml:trace>
  <inkml:trace contextRef="#ctx0" brushRef="#br0" timeOffset="498007.5539">11025 13704 1192 0,'3'6'437'15,"3"10"-318"-15,4 5-31 16,3 17 8-16,0 6-10 16,-4 5-37-16,-3 4-13 15,-2-8-14-15,-4-4 3 16,0-10-90-16,-2-7-92 16</inkml:trace>
  <inkml:trace contextRef="#ctx0" brushRef="#br0" timeOffset="498163.4432">10940 13892 1198 0,'15'-1'498'16,"11"-1"-286"-16,24-2-117 16,3 1-10-16,5 2-41 15,-2 2-18-15,-14 3 103 16</inkml:trace>
  <inkml:trace contextRef="#ctx0" brushRef="#br0" timeOffset="498439.5608">11470 13730 1230 0,'14'4'488'0,"19"8"-335"16,7 7-14-16,2 15-49 16,0 4-18-16,-11 9-22 0,-3 1-20 15,-13-3-10-15,-2-2-2 16,2-18-61-16,-4-10-63 15</inkml:trace>
  <inkml:trace contextRef="#ctx0" brushRef="#br0" timeOffset="498627.4808">11831 13738 1192 0,'-11'2'536'0,"-16"2"-255"16,1 7-43-16,-8 10-100 15,-4 4-35-15,-9 13-59 16,-4 5-19-16,1 3-18 16,7 2-19-16,12-9-107 15,9-6-42-15</inkml:trace>
  <inkml:trace contextRef="#ctx0" brushRef="#br0" timeOffset="498889.7556">11866 13270 1105 0,'16'11'456'0,"26"27"-280"15,7 17-52-15,10 25-7 0,-7 4-9 16,-14 7-8-16,-18 1-7 16,-29 10-34-16,-14 3-6 15,-18-4-15-15,-3-11 4 16,6-33 23-16,9-14-41 16</inkml:trace>
  <inkml:trace contextRef="#ctx0" brushRef="#br0" timeOffset="513890.5968">7462 13652 668 0,'-11'0'349'0,"-14"1"-80"0,1 2-51 0,-6-1-76 31,-1 1-35-31,4 3-58 16,6 0-27-16,19 8-19 0,8 2-7 0,18 7-8 31,7 4 8-31,1 5 3 15,1 0 1-15,-9 2 18 16,-7-1 9-16,-10-5 16 16,-3-2 10-16,-14-9 12 15,-5-4 2-15,-5-13-8 0,-11-3-19 0,9-8-105 16,1-5-84-16,10 1-395 16</inkml:trace>
  <inkml:trace contextRef="#ctx0" brushRef="#br0" timeOffset="514075.61">7630 13630 1376 0,'0'7'525'0,"-7"12"-389"16,1 7-46-16,1 12-52 0,1 5-15 15,6 2-16-15,5 1-3 16,3-9-15-16,-2-7-47 15,2-13-165-15,-3-5-234 16</inkml:trace>
  <inkml:trace contextRef="#ctx0" brushRef="#br0" timeOffset="514216.4633">7622 13513 1081 0,'-2'-6'432'0,"-1"-2"-284"16,3 0-90-16,0 9-238 16</inkml:trace>
  <inkml:trace contextRef="#ctx0" brushRef="#br0" timeOffset="514551.8202">7795 13736 677 0,'0'6'339'0,"0"8"-62"15,2 7-119-15,3 8-58 16,6 1 17-16,4 6-34 16,-2-4-23-16,-5-6-2 15,-7-5-33-15,0-11 1 16,-1-3 15-16,0-10 15 15,0-5 4-15,-2-18 1 16,6-7-18-16,1-11-24 16,8-1-5-16,7 7 0 15,1 7 1-15,9 16 7 16,2 13-3-16,-5 15-3 16,-4 10 0-16,-5 14-3 15,-6 3 0-15,-1-5-14 16,-1 0-65-16</inkml:trace>
  <inkml:trace contextRef="#ctx0" brushRef="#br0" timeOffset="514973.2252">8537 13301 863 0,'-20'3'409'16,"-16"4"-172"-16,-3 22-93 15,-4 12-35-15,4 20-43 16,3 10-7-16,15 14-36 15,12 7-2-15,25 1-2 0,8-8-2 16,10-17-3 0,0-9 2-16,-2-22 27 0,-4-7 16 15</inkml:trace>
  <inkml:trace contextRef="#ctx0" brushRef="#br0" timeOffset="518404.7823">22255 11551 570 0,'3'-11'303'0,"12"-16"-69"16,1-3-59-16,15 0-61 0,2-3-19 15,-3 6-24-15,8 8-12 16,6 19-20-16,7 14-16 16,18 18-19-16,6 6-1 15,6-5 3-15,-3-6 2 16,-6-16 5-16,-6-11 28 16,-16-7-95-16,-4-11-79 15</inkml:trace>
  <inkml:trace contextRef="#ctx0" brushRef="#br0" timeOffset="518810.9031">23048 11562 470 0,'0'-7'288'16,"0"-9"-34"-16,5 0-112 0,2-5-37 15,3-2-42-15,5 2-13 16,3 1-12-16,4 2 1 15,8 7-14-15,2 0-8 16,8 10-8-16,-1 1-6 16,-2 7 15-16,-1 5 2 15,-7 2 2-15,-2-1 1 16,-2 2-12-16,1-4 1 16,7-2 4-16,5-1 1 15,9-11 1-15,8-7 1 16,7-16-5-16,-2-9-86 0</inkml:trace>
  <inkml:trace contextRef="#ctx0" brushRef="#br0" timeOffset="519335.7008">23043 11065 595 0,'4'-15'302'15,"6"-10"-58"-15,1-6-110 16,1-10 13-16,-3-2-14 16,-3-4-17-16,-3 7-27 15,-2 8-20-15,-1 15-18 16,-1 7-11-16,-2 10-40 0,-3 7-16 15,2 12-15-15,3 6-3 16,5 17 9-16,4 4 9 16,2 2 7-16,3 3 6 15,-6-15 8-15,-2-1 4 16,-7-8 5-16,-8-6 5 16,-9-5 7-16,-4-8 3 15,1-11 1-15,5-5-6 16,11-5-27-16,11 1-14 15,12 6-7-15,12 3-2 0,22 9 11 16,6-1 12-16</inkml:trace>
  <inkml:trace contextRef="#ctx0" brushRef="#br0" timeOffset="520913.7175">12456 13983 869 0,'-4'0'433'0,"-2"4"-142"0,22-3-144 16,14-1-34-16,32 0-53 16,15 1-10-16,14 4 29 15,-2 0-114-15</inkml:trace>
  <inkml:trace contextRef="#ctx0" brushRef="#br0" timeOffset="521389.9257">13114 13972 723 0,'-1'0'392'0,"-6"0"-65"16,0 0-47-16,6 1-96 0,2-2-42 15,-1 1-67-15,29 1-21 16,60 3-15-16,-14 2-3 16,8-5-13-16,-3 2-6 15,-12-3-39-15,-11-2-54 16,-19-3-122-16,-11-3-98 16</inkml:trace>
  <inkml:trace contextRef="#ctx0" brushRef="#br0" timeOffset="521595.7387">13314 13527 896 0,'-4'-13'443'0,"-5"-9"-158"0,7 12-121 15,1 6-55-15,2 23-61 16,3 9-26-16,1 29-33 15,4 13 11-15,0 17-23 0,3 8 43 16</inkml:trace>
  <inkml:trace contextRef="#ctx0" brushRef="#br0" timeOffset="521948.6988">13212 14236 1095 0,'5'-11'407'0,"13"-8"-299"0,6 1-36 16,12 15-6-16,5 6-13 15,-6 15-25-15,-7 7 8 16,-26 7 8-16,-11 9 2 15,-22 6 3-15,-8-1-12 16,-2-7-13-16,4-7-2 0,8-15-14 16,4-7-28-16,13-12-27 15,0-9-7-15,16-5 1 16,9-2 36-16,12 0 53 16,13 8 27-16,7 10 27 15,2 5 1-15,0 12-26 16,-7 3-20-16,-8 3-23 15,-5-5-47-15</inkml:trace>
  <inkml:trace contextRef="#ctx0" brushRef="#br0" timeOffset="522417.4778">13862 13408 989 0,'0'-4'458'0,"0"3"-235"16,6 15-59-16,2 23-87 16,3 14-26-16,4 22 3 15,1 5-8-15,-4 16-21 16,0 2-3-16,-5-12-3 16,-1-8-19-16,-1-32-97 15,1-16-90-15</inkml:trace>
  <inkml:trace contextRef="#ctx0" brushRef="#br0" timeOffset="522643.2617">14174 13724 798 0,'-11'4'428'15,"-21"9"-82"-15,-5 3-134 0,-4 8-100 16,-3 2-28-16,10 4-47 15,10 2-15-15,15-4-18 16,9 0-9-16,18-3 1 16,11-5 5-16,16-1 16 15,0-3 0-15,5-4 0 16,-6-4 48-16,-5-6-188 0</inkml:trace>
  <inkml:trace contextRef="#ctx0" brushRef="#br0" timeOffset="522893.2511">14379 13803 1162 0,'-1'-3'504'0,"3"-1"-268"15,7 4-102-15,13 8-70 16,10 7-11-16,11 5-7 16,2 4-10-16,-2 11-21 15,-4 2-6-15,-10 3-53 16,-4-5-75-16</inkml:trace>
  <inkml:trace contextRef="#ctx0" brushRef="#br0" timeOffset="523106.3007">14729 13771 955 0,'-7'0'469'0,"-16"2"-148"15,2 8-113-15,-1 10-78 16,-3 8-31-16,-2 11-41 15,-9 4-20-15,-1-1-23 16,-2 1 4-16,8-8-85 16,4-5-73-16</inkml:trace>
  <inkml:trace contextRef="#ctx0" brushRef="#br0" timeOffset="523574.5887">14744 13479 812 0,'-2'-4'385'0,"2"-9"-156"15,5-1-53-15,9-1-49 16,7 3-28-16,11 2-24 15,2 6-19-15,6 7-29 16,-4 1-6-16,-13 7 6 16,-8 4 3-16,-19 9 5 0,-14 2 1 15,-9 8-16-15,-4 0-5 16,5-4-7-16,8-6-2 16,14-10 17-16,8-4 11 15,11-6 17-15,10-1 6 16,13-3-15-16,5 0-12 15,1 0 60-15</inkml:trace>
  <inkml:trace contextRef="#ctx0" brushRef="#br0" timeOffset="524501.8679">16287 12715 447 0,'-1'-2'279'0,"0"-3"-4"16,-2 0-34-16,2 5-102 15,1 0-39-15,1 28-56 16,7 61-12-16,-2 1 9 16,-2 8-1-16,-1 8-57 15,2-4-253-15</inkml:trace>
  <inkml:trace contextRef="#ctx0" brushRef="#br0" timeOffset="524808.6116">16372 13657 1142 0,'1'25'459'16,"6"37"-294"-16,-3 9-18 16,2 6-55-16,-2 0-22 15,0-6-38-15,4-7-14 16,2-7-313-16,3-7-142 15</inkml:trace>
  <inkml:trace contextRef="#ctx0" brushRef="#br0" timeOffset="525433.4735">16971 14219 806 0,'0'-1'347'15,"5"1"-110"-15,28 0-197 16,18 1 0-16,41 2 40 16,19-3 8-16,35 3-13 15,9 0-10-15,16-2-24 16,-2-1-33-16</inkml:trace>
  <inkml:trace contextRef="#ctx0" brushRef="#br0" timeOffset="525761.5211">18884 14234 1139 0,'7'2'441'0,"17"3"-266"16,8-1-53-16,29 0 15 16,15 1-15-16,21-4-43 15,11-1-17-15,4-4-26 16,8-7-80-16</inkml:trace>
  <inkml:trace contextRef="#ctx0" brushRef="#br0" timeOffset="526152.0543">20437 14253 563 0,'-4'-1'287'0,"0"1"-63"15,4 0-15-15,0 0 14 16,0 0-3-16,30 2-11 16,65 3-32-16,-13-10-65 15,13-1-29-15,9-1-45 16,5-3-15-16,16-2-93 16,4-4-108-16</inkml:trace>
  <inkml:trace contextRef="#ctx0" brushRef="#br0" timeOffset="526504.128">21972 14200 762 0,'1'0'304'0,"7"1"-159"15,10-1 8-15,25-2 22 16,16-3-9-16,32 1-49 16,2-3-30-16,14 5-48 15,2 1-19-15,-2 1-208 16</inkml:trace>
  <inkml:trace contextRef="#ctx0" brushRef="#br0" timeOffset="526831.6102">23266 14217 561 0,'-1'0'340'15,"-2"0"-74"-15,5 1-51 16,-2-1-10-16,0 0-23 16,22 4 3-16,53 5-29 0,-13-7-22 15,23 1-35-15,10 0-20 16,8-2-28-16,-7-1-16 15</inkml:trace>
  <inkml:trace contextRef="#ctx0" brushRef="#br0" timeOffset="548804.4446">16572 4374 373 0,'0'-3'289'0,"-1"-3"14"0,-4 2-65 16,4 3-33-16,0 1-75 16,-1 0-38-16,-2 7-52 15,-3 16-21-15,-24 30-18 16,31-31-2-16,4-1-4 16,4-4 2-16,4-3 1 15,2-4 2-15,-1-7 6 16,-1-2 8-16,-3-7 19 15,3-3 11-15,-6-13 16 16,1-1 7-16,-9-13 12 16,-7-2 5-16,-7 1 5 15,-8-1 0-15,-6 16-13 16,1 8-19-16,3 17-38 16,4 6-19-16,17 9-30 15,9 1 0-15,23-2-4 16,12-4-24-16</inkml:trace>
  <inkml:trace contextRef="#ctx0" brushRef="#br0" timeOffset="646547.8568">1697 15535 936 0,'11'1'434'0,"20"4"-169"0,13-1-25 0,29 4-73 16,10 0-44-16,5 0-73 16,0 4-29-16,-15-2-322 15</inkml:trace>
  <inkml:trace contextRef="#ctx0" brushRef="#br0" timeOffset="646817.0687">2336 15590 888 0,'10'-3'389'16,"24"-3"-166"-16,17-1-85 16,22 4-50-16,8 3-22 15,2 5-44 1,-5 2-4-16,-14 6-89 15,-8-5-149-15</inkml:trace>
  <inkml:trace contextRef="#ctx0" brushRef="#br0" timeOffset="646986.0524">2687 15076 846 0,'-7'1'449'0,"-7"5"-59"0,2 12-293 16,4 12-36-16,2 21-41 16,5 11-5-16,6 17-116 15</inkml:trace>
  <inkml:trace contextRef="#ctx0" brushRef="#br0" timeOffset="647356.8999">2542 15889 1153 0,'3'-11'440'0,"2"-13"-318"15,7-2-47-15,13 7-21 16,5 3-17-16,8 13-21 15,2 8 4-15,-15 13 6 0,-8 6 8 0,-16 11 10 16,-10-1-1-16,-9 3-7 16,-6-5-6-16,-5-7-2 15,1-7-8-15,0-10-26 16,0-7-5-16,8-5-14 16,1-3 2-16,16-4 5 15,6 3 12 1,12 0 31-16,11 4 20 15,8 6 25-15,8 6-7 16,1 6-22-16,-3 4-16 0,-3 2-34 16,-3-2-152-16</inkml:trace>
  <inkml:trace contextRef="#ctx0" brushRef="#br0" timeOffset="648067.3556">3024 15463 649 0,'6'-6'328'0,"7"-9"-82"0,6 2-25 16,8 6-16-16,1 7-30 15,-3 9-47-15,-6 10-20 16,-7 9-35-16,-9 5-10 16,-5 0-20-16,-4-2-6 15,-1-9-6 1,1-8 0-16,1-12 1 15,4-3-6-15,1-21-20 16,3-5-7-16,11-10-16 16,3-4 1-16,10 11 3 15,-1 3 0-15,7 13 4 16,0 6 2-16,-5 14 7 16,-3 7 2-16,-11 10 4 0,-7 5 0 15,-7 1 3-15,0 2 1 0,-2-8 2 16,-2-8-1-16,5-10-1 15,0-10-3-15,10-17-7 16,3-3-1-16,5-9-3 16,9-1 0-16,-5 8 0 31,1 9 4-31,-3 13 1 16,-6 10 2-16,-1 18 10 15,-5 6-1-15,-6 11 0 0,-3-1 0 16,0-1 19-16,2-3-47 15,7-10-205-15</inkml:trace>
  <inkml:trace contextRef="#ctx0" brushRef="#br0" timeOffset="648421.6991">3741 15439 1094 0,'-3'4'449'0,"-4"8"-280"16,-1 7-39-16,2 7-51 16,3 4-16-16,4 1-21 15,5-1-11-15,6-3-15 16,4-5-2-16,9-15 0 16,0-5 4-16,5-17 6 15,0-6 2 1,-3-6 1-16,-3-6 0 15,-9-1-4-15,-1-5-3 16,-6 2-6-16,-5 8-3 16,1 13 0-16,-4 15 1 15,0 13 18-15,0 6 7 16,0 10-1-16,2 3-2 16,1 3-19-16,4 1-4 0,4-1-91 15,-1-5-103-15</inkml:trace>
  <inkml:trace contextRef="#ctx0" brushRef="#br0" timeOffset="648753.85">4156 15635 1039 0,'-5'11'477'16,"-7"4"-204"-16,-4 15-165 15,-2 2-20-15,0 2-54 16,3 3-15-16,7-11-11 16,2-7-2-16,11-15 4 0,1-12 2 15,9-15 2-15,3-7 3 16,0-8-2-16,3 0 1 16,-3 2-6-16,-2 5 8 0,-2 13 8 15,-3 13-6-15,-3 13 16 16,-1 8-6-16,-2 15-9 15,1 2 3-15,1 8-14 16,2 4-2-16,1-6 2 16,2-3 1-16,-3-9-28 0,-3-4-44 15,-1-9-225-15</inkml:trace>
  <inkml:trace contextRef="#ctx0" brushRef="#br0" timeOffset="648906.3571">4141 15772 1185 0,'4'3'476'15,"3"-1"-281"-15,17 3-162 16,6-3-5-16,8-2-123 16,1 0-382-16</inkml:trace>
  <inkml:trace contextRef="#ctx0" brushRef="#br0" timeOffset="649222.0052">4274 15235 773 0,'3'-11'465'0,"3"-16"-10"15,15 9-281-15,8 2-22 16,9 2-79-16,3 8-29 16,-7 4-28-16,-7 2-7 0,-15 9 0 15,-12 2 2-15,-14 15 0 16,-7 6 1-16,-11 5-3 16,-1-1-3-16,7-5-5 15,7-5 0-15,18-8-3 16,10-1 10-16,16-7 30 15,6-1 4-15,5-2 6 0,8-2 7 16,2-3-124-16</inkml:trace>
  <inkml:trace contextRef="#ctx0" brushRef="#br0" timeOffset="649606.9512">4957 15365 1067 0,'3'4'431'0,"5"1"-252"16,6 1-31-16,16-2-12 15,8 2-30-15,14-4-50 16,2-2-17-16,-4-5-58 16,-7-2-78-16</inkml:trace>
  <inkml:trace contextRef="#ctx0" brushRef="#br0" timeOffset="649781.013">5001 15503 1015 0,'3'2'527'0,"3"1"-102"0,13-1-221 15,15 3-22-15,14-1-65 16,7-3-40-16,11-1-49 16,-3-4-68-16</inkml:trace>
  <inkml:trace contextRef="#ctx0" brushRef="#br0" timeOffset="650471.2219">5780 15374 861 0,'11'0'393'0,"16"8"-172"16,-4 9-57-16,-8 14-42 15,-4 9-27 1,-14 1-32-16,-1-1-12 16,1-9-23-16,-3-11-1 15,6-13 1-15,1-11-3 0,5-22-11 16,4-8-2 0,7-12-12-16,2-1 0 0,10 10 12 15,-5 8 8-15,3 19 8 16,0 9 2-16,-9 11-7 15,1 7-4-15,-9 11-1 16,-6 5 0-16,-4 4 0 16,-3-4-1-16,-1-8 4 0,4-9-26 15,4-17-11-15,6-4-5 16,10-19-14-16,4-5 25 16,6-4 4-16,3 1 1 0,0 11 1 15,-6 5 1-15,-1 20 1 16,-8 10 2-16,-10 17 4 15,-6 7 0-15,-7 5 4 16,-3 0-21-16,5-2-328 16</inkml:trace>
  <inkml:trace contextRef="#ctx0" brushRef="#br0" timeOffset="650942.8744">6652 15440 1136 0,'-8'-11'509'16,"-10"-16"-251"-16,-5 3-67 15,-4 9-95-15,1 5-32 16,-1 14-45-16,4 6-15 15,4 14-22 1,2 6-6-16,11 1 0 16,3 2 3-16,11-6 9 15,5-9 4-15,7-10 5 16,7-4 2-16,1-11 2 16,2-3 4-16,-4-7 4 15,-6-5 2-15,-3 5-3 16,-5 7-4-16,-4 5-4 15,0 13 0-15,2 13 6 16,1 6 3-16,-4 13 3 16,-3 4 1-16,-12 6 13 15,-4 5 24-15,-12-1 44 0,-2-7 7 16,-5-12-1-16,-3-10-13 16,0-19-34-16,0-7-4 15,4-22-19-15,6-10-9 16,14-11-86-16,1-3-59 15,20 5-560-15</inkml:trace>
  <inkml:trace contextRef="#ctx0" brushRef="#br0" timeOffset="651444.5983">7192 15271 661 0,'-6'-2'378'16,"-8"-1"-42"-16,-4 1-59 16,-10 2-68-16,-2 0-39 15,4 3-55-15,0 3-30 16,15 9-55-16,6 5-11 0,16 7-17 15,11 6 0-15,12 4 13 16,2 1 6-16,-4-4 5 16,-8 1-2-16,-12-6 2 15,-11-4 7-15,-14-5 12 16,-9-7 7-16,-12-9-11 16,-3-5-26-16,0-12-77 15,5-4-62-15,12-4-83 16,7 1-38-16,13 2-97 15,6 1-38-15</inkml:trace>
  <inkml:trace contextRef="#ctx0" brushRef="#br0" timeOffset="651595.1708">7390 15305 829 0,'0'0'467'0,"4"5"-62"16,-1 8-88-16,-3 12-125 15,-1 9-38-15,-1 4-75 16,1 3-28-16,1-2-27 15,0-3-26-15,4-7-162 16,-3-8-148-16</inkml:trace>
  <inkml:trace contextRef="#ctx0" brushRef="#br0" timeOffset="651720.3665">7369 15088 962 0,'-2'-8'453'0,"1"-5"-149"0,2 7-219 16,6 6-100-16,2 5-92 16</inkml:trace>
  <inkml:trace contextRef="#ctx0" brushRef="#br0" timeOffset="651962.0328">7550 15430 1085 0,'3'16'444'0,"0"16"-288"15,-3-3-36-15,3-8-47 16,-1-6-28-16,1-10-8 16,4-8 2-16,1-12-2 15,4-8-4-15,5-7-18 16,4-3 0-16,7 3 21 16,-1 3 11-16,4 16 9 15,-1 9 10-15,-5 15-11 16,-6 10-2-1,-9 14-2-15,-10 1-14 16,-3 4-3-16,0-1-44 0</inkml:trace>
  <inkml:trace contextRef="#ctx0" brushRef="#br0" timeOffset="652540.0232">8068 15379 886 0,'-8'13'398'15,"-6"13"-207"-15,2 7-43 16,7 4-53-16,4-2-10 0,10-3 13 16,6-7 4-16,9-12-3 15,6-7-9-15,4-11-14 16,0-8-2-16,4-16-12 16,-6-10-7-16,-5-17-16 15,-6-11-6-15,-20-5-1 16,-7-4-2-16,-23 8-6 15,-10 5-3-15,-12 17-12 16,0 18-3-16,4 20-3 16,7 11-3-16,18 13-15 15,11 6-1-15,22 5-2 16,16 0 6-16,28-6 16 16,11-7 0-16,13-5-51 15,2-3 379-15</inkml:trace>
  <inkml:trace contextRef="#ctx0" brushRef="#br0" timeOffset="652997.8689">8589 15488 813 0,'0'3'490'0,"0"-1"-50"0,0-4-226 16,0 1-43-16,0 0-104 15,0 0-32-15,0-1-587 16</inkml:trace>
  <inkml:trace contextRef="#ctx0" brushRef="#br0" timeOffset="653669.2326">9141 15482 500 0,'0'-6'339'0,"3"-3"7"16,-3-5-147-16,-3 1-24 15,-5-4-43-15,-3 0-18 16,-11-4-38-16,-2 1-17 0,-5 7-28 15,-2 1-12-15,3 13-19 16,0 5-9-16,5 11-17 16,6 7-6-16,10 8-1 15,5 1 2-15,9-1 20 16,3-2 9-16,7-9 16 16,4-4 8-16,6-12 14 15,2-10 7-15,1-12 14 16,-2-11-1-16,1-11-12 15,-1-7-6-15,-5-10-14 16,-1-3-4-16,-5 0-7 16,-3 5-2-16,-4 5-5 15,-2 8-1-15,-5 9 0 16,-3 10 0-16,-8 10-2 16,0 4-3-16,-2 8-10 15,1 2-7-15,0 10-6 0,1 8-5 16,1 11 2-16,1 7 2 15,5 16 19-15,1 1 11 16,0 7 15-16,6-2 5 16,2-9 2-16,1-7 7 15,0-14 12-15,-3-8 6 16,-3-9 0-16,-1-3-6 16,-2-4-11-16,0-5-3 0,-2-1 70 15</inkml:trace>
  <inkml:trace contextRef="#ctx0" brushRef="#br0" timeOffset="654122.5676">9815 15271 380 0,'0'-5'291'0,"2"1"39"15,-1 4-50-15,-1 0-65 16,0 0-35-16,5 30-38 15,4 48-11-15,-2-19-41 16,0-3-16-16,-5-4-26 16,0-8-7-16,0-14-50 15,2-8-95-15</inkml:trace>
  <inkml:trace contextRef="#ctx0" brushRef="#br0" timeOffset="654262.7702">9720 15415 1092 0,'4'3'538'16,"8"3"-76"-16,16 1-354 15,7-1 5-15,16-3-38 16,4 1-25-16,8-1-81 0</inkml:trace>
  <inkml:trace contextRef="#ctx0" brushRef="#br0" timeOffset="654903.6019">10414 15297 926 0,'9'7'357'16,"4"6"-204"-16,4 17-144 16,-4 9 6-16,-9 8 20 15,-6 2 8-15,-9-8 5 0,-1-6 0 16,-2-14-10-16,5-5 3 16,2-18 2-16,5-8-4 15,9-15-15-15,2-7-16 16,18-6-21-16,2-2 14 15,7 9 29-15,2 7 10 16,-3 17 25-16,-5 11-8 16,-13 15-9-16,-5 8-4 15,-12 8-8-15,-5 0-9 0,-4-4-5 16,-1-4-3-16,6-13-5 16,4-8 1-16,9-9-5 15,4-11-2-15,8-12-5 16,3-7 0-16,5-2-3 15,-3 1 0-15,-4 13-7 16,-3 8-2-16,-4 13-5 16,-1 10 2-16,-3 13 8 15,-4 6 2-15,0 4 5 16,-4 1 2-16,1-8-63 16,6 1-80-16</inkml:trace>
  <inkml:trace contextRef="#ctx0" brushRef="#br0" timeOffset="655310.856">11142 15587 896 0,'0'-5'412'16,"1"-5"-174"-16,-1-7-61 16,-2-1-43-16,-2-4-24 15,-4 2-35-15,-6 3-18 16,-5 9-39-16,-6 7-14 15,-1 8-15-15,2 5-5 16,5 4-2-16,8 2-1 0,9-3 5 16,5 0 1-16,8-4 3 15,4-8 2-15,5-3 2 16,4 0 3-16,-2-3 4 16,-1-1 3-16,-3 4-13 15,2 1 9-15,-3 17 4 16,4 8 4-16,-5 12 15 15,-4 8-9-15,-11 5 3 16,-4 1 0-16,-10 1 43 16,-6-5 18-16,-11-9 17 15,-7-7 5-15,-9-20-29 16,-1-7-12-16,5-13-19 16,4-7-7-16,9-14-21 15,13-6-5-15,16-7-87 16,13-4-70-16</inkml:trace>
  <inkml:trace contextRef="#ctx0" brushRef="#br0" timeOffset="655802.7458">11726 15387 401 0,'-13'-7'317'0,"-21"-5"78"15,-9 1-118-15,-3 11-101 16,2 3-56-16,15 9-85 15,9 6-24-15,16 4-22 16,9 2-2-16,20 6 23 16,6-4 19-16,5 3 46 15,-1-1 15-15,-13-4 14 16,-7 0-3-16,-15-1-18 16,-13-1-10-16,-17-7-15 15,-6-5 9-15,-4-10-88 16,3-4-75-16,16-9-303 15</inkml:trace>
  <inkml:trace contextRef="#ctx0" brushRef="#br0" timeOffset="655974.2232">11856 15409 1081 0,'4'6'506'15,"1"17"-207"-15,-4 6-69 16,-5 9-81-16,-3 5-51 15,0-4-59-15,2-2-14 16,1-5-15-16,4-8-31 16,0-11-151-16</inkml:trace>
  <inkml:trace contextRef="#ctx0" brushRef="#br0" timeOffset="656115.1264">11831 15194 1051 0,'0'-6'435'0,"1"-8"-258"16,0 7-113-16,3 9-70 16,4 5 52-16,3 13-220 15,6 4-149-15</inkml:trace>
  <inkml:trace contextRef="#ctx0" brushRef="#br0" timeOffset="656322.6022">11972 15542 953 0,'-1'9'486'0,"-4"5"-136"0,1-5-63 15,2-7-76-15,1-3-41 16,2-11-67-16,10-3-34 16,8-15-58-16,8-3-7 0,8-4-4 15,1 3-2-15,-6 12-9 16,-2 8-6-16,-9 23 9 16,-4 11 4-16,-4 16 12 15,-3 4 8-15,-2 4-5 16,-2-4-2-16,1-10-20 15,3-6 374-15</inkml:trace>
  <inkml:trace contextRef="#ctx0" brushRef="#br0" timeOffset="656900.8881">12574 15372 810 0,'-19'8'410'16,"-14"6"-96"-16,3 14-200 15,4 8-34-15,12 3-43 16,11-1-9-16,17-2 19 16,10-11 20-16,15-8 29 15,9-4 6-15,-5-15-10 16,1-8-9-16,-2-14-15 16,-10-9-7-16,-8-19-10 15,-8-3-7-15,-16-15-9 16,-4-3-4-16,-15 2-11 15,-13 0-3-15,-16 15-9 16,-7 6-5-16,1 28-1 0,7 13-7 16,16 17-11-16,9 12-4 15,22 7-6-15,10 2 2 16,28 4 8-16,13-2-5 16,14 4-168-16</inkml:trace>
  <inkml:trace contextRef="#ctx0" brushRef="#br0" timeOffset="657111.3559">13045 15461 1382 0,'-2'1'597'16,"-5"-1"-342"-16,2 5-110 16,4-2-55-16,0 0-89 15</inkml:trace>
  <inkml:trace contextRef="#ctx0" brushRef="#br0" timeOffset="657423.7845">13250 15320 1231 0,'3'4'494'0,"12"7"-311"16,5 8-32-16,16 11-23 15,4 7-29-15,2 4-42 0,1 2-25 16,-8-4 16-16,1-5-50 16,-7-10-136-16,-4-5-150 15</inkml:trace>
  <inkml:trace contextRef="#ctx0" brushRef="#br0" timeOffset="657592.0974">13574 15354 1519 0,'-14'5'618'15,"-14"7"-399"-15,-2 5-52 16,-3 9-90-16,6 6-28 15,-3 6-32-15,0 0-8 16,8-1-73-16,-1 0 10 0</inkml:trace>
  <inkml:trace contextRef="#ctx0" brushRef="#br0" timeOffset="663252.105">14061 15511 1266 0,'2'-3'539'15,"3"0"-274"-15,29-2-166 16,18 2-41-16,28-2-28 16,12 4-10-16,10 1-82 15,-2 1-110-15</inkml:trace>
  <inkml:trace contextRef="#ctx0" brushRef="#br0" timeOffset="663481.2522">14732 15503 792 0,'0'-3'376'15,"17"2"-86"1,14 1-164-16,37 1-43 15,17-3 12-15,10 0-19 16,-7 1-21-16,-16-2-24 16,-15 3-37-16,-20-2-164 15</inkml:trace>
  <inkml:trace contextRef="#ctx0" brushRef="#br0" timeOffset="663641.7966">15087 14946 1026 0,'-6'-8'528'16,"-6"-7"-118"-16,9 22-297 16,3 11-34-16,5 24-58 15,3 9-3-15,6 20-7 16,-3 4 14-16,3 14-139 16</inkml:trace>
  <inkml:trace contextRef="#ctx0" brushRef="#br0" timeOffset="663978.131">14948 15832 1009 0,'4'-10'446'16,"4"-5"-230"-16,16-7-96 15,10 1-18-15,12 5-43 16,3 4-13-16,-5 14-22 16,-10 6-3-16,-25 15 22 15,-13 7 8-15,-20 9 6 16,-9 6 0-16,-10-6-26 16,-3-2-7-16,2-18-1 0,5-10-10 15,17-13-25 1,8-7-10-16,22-8-14 0,11 0 3 15,19 8 11-15,3 2 9 16,4 14 5-16,1 6 4 16,-7 9 25-16,4 2 72 15</inkml:trace>
  <inkml:trace contextRef="#ctx0" brushRef="#br0" timeOffset="664438.0377">15564 15131 1018 0,'1'-7'494'0,"4"-9"-172"0,-4 7-56 16,-1 11-117-16,2 9-48 15,2 19-79-15,-1 9-13 0,8 24 4 16,-7 10-6 0,1 8 2-16,2-2 3 0,-5-16-11 15,3-14-47-15,2-26-113 16,4-10-78-16,8-22-247 16,0-12-24-16,6-13 117 15,1-8 129 1,-7-1 357-16,3 3 120 0,-9 9 99 15,-5 10-4-15,-8 14-71 16,-10 8-29-16,-14 15-72 16,-9 7-38-16,3 11-22 15,-1-2-16-15,14-2-38 16,5-5-15-16,10-5-9 16,11-5 1-16,18-7 5 15,10-3 5-15,17-5-29 16,-1 3-49-16</inkml:trace>
  <inkml:trace contextRef="#ctx0" brushRef="#br0" timeOffset="664625.2452">15962 15344 1202 0,'9'0'533'0,"9"1"-263"15,8 17-143-15,1 10-39 16,7 14-47-16,-3 5-14 0,-3-2-5 16,-2-2-12-16,-3-12-161 15,0-4-143-15</inkml:trace>
  <inkml:trace contextRef="#ctx0" brushRef="#br0" timeOffset="664766.1832">16302 15333 1415 0,'-14'5'610'0,"-17"7"-341"16,-5 12-77-16,-3 14-117 15,0 1-27-15,5 5-30 16,0-6-12-16,5-7-99 16</inkml:trace>
  <inkml:trace contextRef="#ctx0" brushRef="#br0" timeOffset="665125.1328">16280 15036 1010 0,'12'-15'476'0,"17"-9"-167"16,6 0-69-16,7 18-67 16,-3 7-49-16,-9 11-77 15,-12 8-13-15,-18 6-2 16,-10 4 2-16,-20 5 5 16,-4 0-5-16,0-5-17 15,7-3-5-15,26-12 2 16,13-3 4-16,27-11 1 15,9-2 2-15,11-3-9 16,-2 1-3-16,-12 4 29 16,-6 4-704-16</inkml:trace>
  <inkml:trace contextRef="#ctx0" brushRef="#br0" timeOffset="681248.4581">2218 17065 599 0,'2'-12'292'0,"0"-19"-86"0,3-7-40 15,4-17-21-15,0-5-15 16,4 2-11-16,-2 6 7 16,-6 18 12-16,-4 9-4 15,-5 15-28-15,-1 7-24 16,-2 4-59-16,1 6-22 15,4 9-32-15,3 7-8 16,10 23 4-16,4 9 4 16,6 13 19-16,2 4 11 0,0-8-45 15,1-5-104 1</inkml:trace>
  <inkml:trace contextRef="#ctx0" brushRef="#br0" timeOffset="681428.9552">1975 17182 1207 0,'9'3'456'0,"24"1"-308"16,13-1-44-16,37-6 8 16,16-1-34-16,16-1-49 15,-1 4 29 1,-17 2-159-16,-13 4-172 0</inkml:trace>
  <inkml:trace contextRef="#ctx0" brushRef="#br0" timeOffset="681787.9427">2184 17512 1013 0,'-9'-18'426'16,"-5"-11"-246"-16,23-7-100 15,15-5-6-15,28 6-19 16,9 5 6-16,8 24 3 0,-6 13 4 16,-24 27 5-16,-15 11 0 15,-32 18-6-15,-17 2-5 16,-21 0-21-16,-6-1-13 15,-3-18-28-15,6-13-50 16,14-21-51-16,4-15-15 16,15-21-10-16,9-7 44 15,13-5 63-15,12 3 25 16,17 12 55-16,8 8 11 0,10 15-18 16,1 11-13-16,-2 14-27 15,-7 6-3-15,-14 4 440 16</inkml:trace>
  <inkml:trace contextRef="#ctx0" brushRef="#br0" timeOffset="682405.5399">2851 16786 906 0,'2'-5'407'0,"3"1"-210"16,2 12-58-16,0 27-68 16,2 15-5-16,-2 27 11 0,-1 5-9 15,-3 10-16-15,-3 0-12 16,0-11-16-16,0-7-1 15,-1-31 22-15,1-15-52 16,5-28-93-16,0-12-79 16,8-26-143-16,2-6 17 15,13-11 84-15,1 0 72 16,-1 13 123-16,0 7 47 16,-9 21 65-16,-10 9 39 0,-12 17 54 15,-10 8 5-15,-10 10-41 16,-4 4-36-16,3 1-56 15,-2-4-20-15,9-7-10 16,7-4 4-16,12-9 20 16,11 1 12-16,11-3 5 15,10-1-7-15,8 3-21 16,7-4-11-16,3 1-59 16,0-3-76-16</inkml:trace>
  <inkml:trace contextRef="#ctx0" brushRef="#br0" timeOffset="682591.0994">3310 17166 911 0,'6'0'457'0,"10"4"-68"16,11 5-256-16,16 9-79 15,6 8-7-15,-4 8-25 16,-4 7-2-16,-8 0 1 0,-10-3 3 15,-1-9-89-15,-3-11-81 16</inkml:trace>
  <inkml:trace contextRef="#ctx0" brushRef="#br0" timeOffset="682741.4408">3669 17126 858 0,'-11'0'509'16,"-5"1"-63"-16,-7 21-209 15,-6 7-52-15,-6 12-87 0,-5 8-28 16,-7 4-43-16,-2-3-12 16,0-5-61-16,5-5-82 15</inkml:trace>
  <inkml:trace contextRef="#ctx0" brushRef="#br0" timeOffset="683116.3518">3570 16804 1046 0,'3'-12'449'0,"7"-14"-217"15,11 4-68-15,22 6-43 16,1 2-30-16,5 10-43 16,-6 4-8-16,-17 11 3 15,-9 6 6-15,-22 11 3 16,-11 6 0-16,-11 4-3 16,-4 0-1-16,6-6-6 15,5-7-9-15,16-6-16 16,5-3-4-16,24-6-9 0,10 0 3 15,19-8 4 1,6-3-4-16,-5 1 22 0,-1-5-679 16</inkml:trace>
  <inkml:trace contextRef="#ctx0" brushRef="#br0" timeOffset="686795.3422">4301 17298 701 0,'35'-2'390'16,"23"2"-25"-16,26 0-260 16,8 0-26-16,-1-1-32 15,-5 2-35-15</inkml:trace>
  <inkml:trace contextRef="#ctx0" brushRef="#br0" timeOffset="687473.5768">5003 17097 997 0,'7'1'371'0,"10"8"-271"16,4 11-29-16,2 18 8 0,-1 5-11 15,-6 7-20-15,-5 3-11 16,-5-11-10-16,-3-6-2 16,-1-19 13-16,-4-12 8 15,0-19 4-15,-1-16-2 16,3-15-23-16,8-7-12 16,8 0-19-16,5 7-6 15,9 15-12-15,0 9-5 0,8 14 10 16,0 7 11-16,-8 12 24 15,-6 5 10-15,-15 9 1 16,-1 4-3-16,-11-2-7 16,0-2-2-16,2-10-3 15,-1-8 5-15,8-17 1 16,4-8-3-16,7-15-4 16,1-4-9-16,5 2-9 15,-1 5-4-15,-5 15-2 16,1 9 1-16,-6 13 12 15,-2 10 8-15,-5 13 11 16,-4 6-1-16,5 8-5 16,2-1-23-16</inkml:trace>
  <inkml:trace contextRef="#ctx0" brushRef="#br0" timeOffset="687965.6686">5941 17308 787 0,'2'-8'433'0,"1"-6"-107"0,-1-1-138 16,-5-4-46-16,-9-5-46 15,-1 1-17-15,-7-1-24 16,-5 7-17-16,-5 12-38 0,-5 4-11 16,-1 14-12-16,2 4 1 15,10 8 1-15,7 4 5 16,14-1 1-16,6-2 1 16,12-6 6-16,8-6 2 15,7-9 5-15,1-8 2 16,3-8 1-16,-4-1 0 0,-5 3-8 15,-2 8-6-15,-6 9 9 16,-1 9 3 0,-4 17 16-16,-1 7 6 0,0 8-7 15,-5 5 4-15,-6-6 21 16,-7-2 12-16,-14-7 27 16,-1-4 8-16,-10-11-6 15,-5-9-5-15,-4-17-13 16,0-10-11-16,9-12-26 15,6-5-10-15,19-1-106 16,7 0-168-16</inkml:trace>
  <inkml:trace contextRef="#ctx0" brushRef="#br0" timeOffset="688692.9105">6474 17088 865 0,'-12'0'398'16,"-25"2"-172"-16,-2-1-36 15,-4 3-73-15,-2-3-42 16,17 2-64-16,8 2-19 16,22 4-10-16,17 0 0 0,25 4 6 15,9 6 8-15,3 5 7 16,-5 3 17-16,-20 10 32 16,-11 4 17-16,-23 4 23 15,-6 1-11-15,-14-9-21 16,-4-3-11-16,0-21-50 15,1-14-52-15,6-23-391 16</inkml:trace>
  <inkml:trace contextRef="#ctx0" brushRef="#br0" timeOffset="688864.9097">6652 17137 694 0,'10'5'442'16,"7"5"-54"-16,-8 12-135 15,-8 5-61-15,-4 14-85 16,-3 7-29-16,-1 5-40 0,0 1-11 16,4-9 29-16,2-13-86 15,1-19-528-15</inkml:trace>
  <inkml:trace contextRef="#ctx0" brushRef="#br0" timeOffset="689007.0912">6717 16893 1268 0,'-5'-1'494'16,"-4"1"-297"-16,0 14-185 15,1 3-15-15,2 12-86 16,3 3-149-16</inkml:trace>
  <inkml:trace contextRef="#ctx0" brushRef="#br0" timeOffset="689256.9811">6769 17241 924 0,'8'8'459'0,"7"14"-65"16,0 3-201-16,-1 9-53 15,-2 1-24-15,-2 0-65 16,-2 1-19-16,-3-10-16 16,4-6-3-16,0-15 4 0,-1-8-1 15,3-16-5-15,2-7-2 16,0-12-9-16,5-3-2 15,1 5-3-15,-1 11-3 16,4 17 4-16,2 9 2 16,-2 20 3-16,-2 3 5 15,-7 10 0-15,0 2 0 16,0-2-102-16</inkml:trace>
  <inkml:trace contextRef="#ctx0" brushRef="#br0" timeOffset="689601.4357">7214 17324 1192 0,'1'5'465'16,"8"5"-319"-16,10 4-57 15,12 9-6-15,3-1-13 16,1-5 1-16,-7-4 4 0,-9-12 0 15,-6-6 12-15,0-16 8 16,0-11-6-16,-1-13-12 16,2-8-27-16,-10-4-25 15,-2-3-2-15,-20-17-12 16,-7-14-2-16,-19-11-9 16,-8 5-10-16,-3 29-12 15,-4 26-10-15,11 42-10 16,4 11 0-16,20 31 9 15,12 8 8-15,28 19 11 16,19 4 4 0,31-9 17-16,8-7-57 0</inkml:trace>
  <inkml:trace contextRef="#ctx0" brushRef="#br0" timeOffset="689927.5074">7781 17311 1321 0,'-1'-1'587'0,"-5"-1"-264"0,5 2-115 16,1 0-92-16,0 0-46 15,0 0-98-15,0 0 393 16</inkml:trace>
  <inkml:trace contextRef="#ctx0" brushRef="#br0" timeOffset="690271.1721">8175 17133 1415 0,'11'7'501'0,"18"7"-420"16,9 7-31-16,8 14 8 16,0 2-10-16,-6 9-15 15,-5 4-10-15,-8-4-8 16,0 1 0-16,-11-17-78 16,0-7-92-16</inkml:trace>
  <inkml:trace contextRef="#ctx0" brushRef="#br0" timeOffset="690456.646">8532 17104 1123 0,'-12'3'547'0,"-9"8"-207"0,-6 7-148 0,-5 6-32 16,-6 10-72-16,-3 0-20 15,-3 8-37-15,-1-2-6 0,6-5-10 16,4-4 32-16,16-11-115 15</inkml:trace>
  <inkml:trace contextRef="#ctx0" brushRef="#br0" timeOffset="696681.9647">8950 17295 1213 0,'12'-3'492'0,"28"-2"-270"0,20 4-98 15,31-2-39-15,7 4-19 16,-1 8-25-16</inkml:trace>
  <inkml:trace contextRef="#ctx0" brushRef="#br0" timeOffset="697681.3257">10195 16313 939 0,'-15'-3'420'0,"-22"1"-194"16,-9 16-52-16,-15 36-69 16,-4 20-21-16,0 45-39 15,3 27-20-15,19 30-13 16,21 7-5-16,29-3-4 16,19-20-2-16,24-33 1 15,9-20-16-15,21-50-167 31</inkml:trace>
  <inkml:trace contextRef="#ctx0" brushRef="#br0" timeOffset="697954.5694">10340 16892 676 0,'6'-22'346'0,"8"-24"-68"15,-1 0-42-15,-3 3-29 16,0 6-25-16,-4 11-36 16,-2 6-8-16,-3 14-53 0,0 12-23 15,-1 21-48 1,6 15-23-16,2 27 4 0,0 5 3 0,1 1-36 15,-2-9-57-15,-5-11-248 16</inkml:trace>
  <inkml:trace contextRef="#ctx0" brushRef="#br0" timeOffset="698110.727">10237 17173 1118 0,'7'4'426'0,"14"-4"-281"15,16 0-90-15,26-3-5 16,14-5-17-16,15 1-26 16,-2 4-59-16</inkml:trace>
  <inkml:trace contextRef="#ctx0" brushRef="#br0" timeOffset="698439.0647">10292 17450 1138 0,'-16'-8'434'0,"-13"-10"-316"15,14-2-20-15,27-8 2 16,9-2-23-16,20 1-33 16,10 4-1-16,2 17-19 15,0 10-7-15,-16 21 3 16,-16 9 6-16,-23 12 3 15,-14 6-1-15,-15 1-3 16,-3-3-6-16,1-12 2 16,6-12 3-16,9-16 0 15,2-8-6-15,14-9-18 16,3-2-9-16,14-1-6 16,11 0 3-16,11 11 6 15,6 1 4-15,13 16 1 16,1 6 1-16,-3 1 192 15</inkml:trace>
  <inkml:trace contextRef="#ctx0" brushRef="#br0" timeOffset="699048.0322">10785 16975 893 0,'7'-2'411'0,"14"2"-138"16,0 10-106-16,1 23-59 15,-3 7-7-15,-9 7-40 16,-5 4-6-16,-5-7-20 16,-2-3-6-16,0-17-11 15,2-9 7-15,3-21 5 16,3-13-3-16,5-21-4 15,3-7-8-15,5-2-15 16,3 3 0-16,5 11-8 0,2 8-2 16,7 12 0-16,-2 5 5 15,-1 11 8-15,-7 7 5 16,-13 8 5-16,-7 9-2 16,-10 5-1-16,-2 1-2 15,-2-4-2-15,4-5-1 16,6-14-1-16,4-8-1 15,10-12-2-15,6-11-2 16,2-11-1-16,4 1-1 0,-1 5 0 16,-2 6-1-16,-3 18 2 15,-5 4-2-15,-6 18 6 16,-3 9 4-16,-6 9 0 16,-2 8 2-16,-7 4-9 15,3 0-75-15</inkml:trace>
  <inkml:trace contextRef="#ctx0" brushRef="#br0" timeOffset="699376.0643">11546 16985 1312 0,'-3'1'523'0,"-6"6"-356"0,1 7-42 15,-1 11-66-15,5 7-15 16,5 9-14-16,4 1-4 16,12 0-4-16,4 0-5 15,11-13-6-15,3-9-1 16,4-20 2-16,-5-10 0 16,-1-19 1-16,-9-9 1 15,-7-9 0-15,2-5 0 16,-11 4-2-16,3 7-1 0,-5 18-7 15,-1 15-2-15,-5 22 7 16,-4 9-1-16,-4 18 4 16,0 4 0-16,4 5-7 15,4 0 67-15,15-9 171 16</inkml:trace>
  <inkml:trace contextRef="#ctx0" brushRef="#br0" timeOffset="699849.2596">12048 17225 1001 0,'-14'14'458'15,"-9"7"-126"-15,-1 12-226 16,-1 4-16-16,8-1-29 15,3-4-42-15,10-12-9 16,4-8 1-16,7-12 14 16,4-10 4-16,6-16 2 15,2-8 0-15,3-9-13 16,2 2-5-16,-2 4-14 16,-1 10 9-16,-3 16-3 15,-3 11 2-15,1 22 11 16,-3 11-13-16,-3 14 3 15,3 3-2-15,-3-2 0 0,7-7-1 16,3-14-28-16,-1-9-50 16,-4-22-503-16</inkml:trace>
  <inkml:trace contextRef="#ctx0" brushRef="#br0" timeOffset="700005.4998">11986 17288 1227 0,'15'0'532'0,"9"0"-321"0,18-2-101 15,6-1-23-15,-3 1-81 16,-3-2 39-16</inkml:trace>
  <inkml:trace contextRef="#ctx0" brushRef="#br0" timeOffset="700325.2912">12169 16779 955 0,'6'-13'443'0,"5"-13"-123"0,6 4-120 0,9 3-58 15,-4 8-24-15,1 6-67 16,-5 1-24-16,-13 14-7 16,-5 4-1-16,-17 12-3 15,-8 11 0-15,-8 7-7 16,-1 2-3-16,14-6-5 16,10-6-1-16,19-17 2 15,12-3-1-15,12-7 3 16,8-2 1-16,11-2-2 15,1-3 9-15</inkml:trace>
  <inkml:trace contextRef="#ctx0" brushRef="#br0" timeOffset="702988.4314">12600 17238 661 0,'-1'-1'384'0,"2"-1"-8"16,14 5-135-1,-7-2-91-15,0 0-20 0,53 7-52 16,20 0-30-16,28 3-22 16,-11-8 31-16</inkml:trace>
  <inkml:trace contextRef="#ctx0" brushRef="#br0" timeOffset="703692.1992">12825 17076 672 0,'0'-4'408'0,"-2"-6"10"16,0 5-85-16,-1 15-107 16,-3 12-46-16,-2 30-108 15,0 12-10-15,0 17-15 16,7 0-19-16,10-19-36 15,7-10-28-15</inkml:trace>
  <inkml:trace contextRef="#ctx0" brushRef="#br0" timeOffset="704736.1012">13327 17092 375 0,'4'-4'222'0,"3"-7"41"15,4 3-79-15,7 10-25 16,1 6-11-16,0 16-63 0,-3 12-3 15,-10 6-18-15,-4 4-11 16,-6-5-11-16,-1-6-6 16,0-15-5-16,1-10 7 15,5-17 0-15,3-10-4 16,8-19-11-16,7-6-14 16,10-1-11-16,5 2-4 15,5 12 6-15,0 8 4 16,-7 15 10-16,-1 11 5 0,-13 13 0 15,-7 5 0-15,-8 9-2 16,-6 1-3-16,3 0-5 16,-2-6 0-16,2-12-1 15,7-11 2-15,2-15 3 16,8-7-1-16,10-14-2 16,-1-2-3-16,7 4-8 15,-2 3 4-15,-3 15 6 16,-1 8 1-16,-6 12 4 15,0 8-2-15,-12 11-5 16,-3 2-1-16,-10 5 42 16,-2-1-74-16,1 2-218 15</inkml:trace>
  <inkml:trace contextRef="#ctx0" brushRef="#br0" timeOffset="705204.5743">14310 17239 594 0,'1'-6'392'0,"0"-5"44"16,-1-3-186-16,-8-5-91 15,-6-3-29-15,-11-2-50 16,-5-2-14-16,-4 3-31 15,0 5-16-15,2 11-31 16,4 9-12-16,7 13-19 16,6 1-4-16,15 8 9 15,7 1 8-15,11 1 16 16,10-1 6-16,0-9 8 16,3-4 4-16,-1-10 4 15,-1-2 2-15,0-8 2 16,-8-3 1-16,-3 3-4 15,-7 3-13-15,-6 8 19 16,1 12 4-16,-3 12 6 16,-2 9 22-16,-2 18-15 15,-7 2 18-15,-10 7 15 16,-4-7 18-16,-7-14 11 16,2-7-15-16,4-19-6 15,-1-10-22-15,2-16-18 0,0-11-8 16,5-18-48-16,5-6-56 15,11-8-99-15</inkml:trace>
  <inkml:trace contextRef="#ctx0" brushRef="#br0" timeOffset="705688.8379">14832 17115 615 0,'1'-3'350'0,"-1"-9"-93"16,-7 4-34-16,-14 3-95 0,-7-1-38 16,-10 4-16-16,-3 3 1 15,1 6-12-15,8 1-12 16,11 6-26-16,7-2-5 15,19 3 1-15,11 3 2 16,17 1 14-16,6 6 4 16,6 7 1-16,-5-1-1 15,-12 4-8-15,-7-1-7 0,-17-4-2 16,-9-5 3-16,-15-13 9 16,-6-8-1-16,-4-11-70 15,2-4-63-15,5-9-192 16</inkml:trace>
  <inkml:trace contextRef="#ctx0" brushRef="#br0" timeOffset="705861.0442">15035 17149 923 0,'2'9'486'16,"3"11"-170"-16,-4 9-118 15,0 3-40-15,-1 9-95 16,0 0-27-16,1-3-27 16,-1-4-81-16</inkml:trace>
  <inkml:trace contextRef="#ctx0" brushRef="#br0" timeOffset="705989.3551">15014 16778 866 0,'-3'-11'485'0,"-2"-8"-16"16,3 7-364-16,4 17-107 15,2 4 48-15,6 14-220 16</inkml:trace>
  <inkml:trace contextRef="#ctx0" brushRef="#br0" timeOffset="706207.7348">15242 17237 1089 0,'0'27'519'16,"-1"20"-192"-16,-6-6-159 16,-2-7-32-16,2-14-60 15,1-10 17-15,8-17-18 16,3-11-8-16,14-17-7 16,6-5-44-16,6 0-14 15,3 5-2-15,-4 16 1 0,-3 8 1 16,-2 19 3-16,-5 10 4 15,-5 14 2-15,-4 4-1 16,-7 3 13-16,0-2-37 16</inkml:trace>
  <inkml:trace contextRef="#ctx0" brushRef="#br0" timeOffset="706705.2694">15774 17228 1053 0,'-13'10'487'16,"-5"4"-219"-16,0 18-129 15,3 7-26-15,13 8-55 16,2-1-16-16,12-8-20 16,10-12-2-16,12-18 2 15,10-12 2-15,3-27 4 16,-2-9 0-16,-9-22 1 0,-5-5 0 15,-18-9 4 1,-10 0-1-16,-25-13-3 0,-16-9-1 16,-17-2-12-16,-7 8-11 15,9 34-2-15,4 23-8 16,17 35-8-16,5 14 4 16,12 19-9-16,9 12 4 15,18 18 5-15,16 2-1 16,23-2 4-16,11-3-5 15,12-18-123-15</inkml:trace>
  <inkml:trace contextRef="#ctx0" brushRef="#br0" timeOffset="706884.0355">16301 17271 1417 0,'-1'1'625'16,"-2"2"-286"-16,2-2-145 15,0-1-66-15,0 0-51 16,0-1-79-16,0-1-6 16</inkml:trace>
  <inkml:trace contextRef="#ctx0" brushRef="#br0" timeOffset="707521.0934">16839 17292 554 0,'5'-6'281'0,"4"-5"-73"16,0-3 1-16,-4 0-5 0,-5-2-15 15,-5 0-40-15,-6-2-27 16,-15 3-57-16,-5 4-29 16,-9 3-3-16,-5 7-9 15,8 10-19-15,4 8 2 16,11 12-32-16,8 1-1 15,14 6 1-15,2 1 3 16,18-7 12-16,2-6 7 0,12-16 13 16,7-11 7-16,0-20 9 15,3-10 1-15,-6-20-2 16,-1-4-2-16,-6-6-7 16,-6 1-1-16,-10-11-2 15,-9-5 1-15,-11 1-5 16,-1 5 14-16,-9 28 19 15,1 15-8-15,3 31-4 16,-1 14-16-16,5 34-20 16,-1 17 6-16,5 24 3 15,3 9 3-15,6-8-2 16,6-3-1-16,4-15-41 16,3-10-83-16</inkml:trace>
  <inkml:trace contextRef="#ctx0" brushRef="#br0" timeOffset="707763.0098">17129 16448 1227 0,'11'0'500'16,"18"15"-288"-16,8 22-94 15,9 40-51-15,1 16 30 0,-5 30 29 16,-4 6-4-16,-26-1-6 16,-14 2-34-16,-29-14-47 15,-14-5-9-15,-7-21-7 16,3-16 19-16,12-34-20 0</inkml:trace>
  <inkml:trace contextRef="#ctx0" brushRef="#br0" timeOffset="708185.3807">17934 16989 1055 0,'-1'4'402'0,"4"4"-225"0,9 2-55 15,19-1 0-15,11-2-2 16,22-4-61-16,8-1-16 16,6-2-26-16,-3-1-19 15,-16-2-162-15,-11 5-98 16</inkml:trace>
  <inkml:trace contextRef="#ctx0" brushRef="#br0" timeOffset="708357.5841">18027 17133 1157 0,'0'2'505'0,"3"5"-246"16,11 0-52-16,18 0-36 15,14 0-30-15,20-3-56 16,5 1-22-16,8-5-40 16,-5-2-39-16</inkml:trace>
  <inkml:trace contextRef="#ctx0" brushRef="#br0" timeOffset="708802.2574">19268 16819 1116 0,'-21'-9'490'0,"-25"-7"-254"15,-4 3-64-15,0 13-87 16,3 13-46-16,9 20-61 16,0 11 4-16,12 16 7 15,7 5 6-15,19 0 19 31,9-1 4-31,21-7 20 0,15-4 8 16,18-16 13-16,15-10-2 16,8-27-9-16,-3-13 24 15,-15-25 13-15,-17-10 20 16,-24-13 27-16,-16-5-26 16,-24-10-25-16,-15 0-28 0,-22 11-56 15,14 44-10 1</inkml:trace>
  <inkml:trace contextRef="#ctx0" brushRef="#br0" timeOffset="710762.0287">19333 16973 303 0,'-4'1'110'0,"1"2"-88"16,-1-2-17-16,4-1-105 0</inkml:trace>
  <inkml:trace contextRef="#ctx0" brushRef="#br0" timeOffset="710965.1098">19373 16856 369 0,'4'-10'269'16,"7"-13"41"-16,3 2-18 0,-5 6-29 16,-2 5-18-16,-15 15-38 15,-10 14-20-15,-22 28-58 16,-10 14-27-16,-13 18-43 15,-2-3-23-15,13-12-19 16,9-5 1-16,25-24-129 16</inkml:trace>
</inkml:ink>
</file>

<file path=ppt/ink/ink4.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1-11-12T12:44:36.390"/>
    </inkml:context>
    <inkml:brush xml:id="br0">
      <inkml:brushProperty name="width" value="0.05292" units="cm"/>
      <inkml:brushProperty name="height" value="0.05292" units="cm"/>
    </inkml:brush>
  </inkml:definitions>
  <inkml:trace contextRef="#ctx0" brushRef="#br0">2388 5324 740 0,'0'2'441'0,"0"3"-60"0,-15 21-154 16,-9 12-50-16,-6 21-89 16,-5 9-41-16,1 6-32 15,5 0-5-15,9-14-2 16,6-10-2-16,15-23-1 16,4-15 0-16,9-24 4 15,4-16-2-15,7-26 3 16,3-10-1-16,-2-17-1 15,-3-3 1-15,-1-3-1 16,-6 8-1-16,0 16 18 16,-3 16 26-16,-9 28 15 15,2 12 2-15,-1 21-23 16,-1 13-27-16,11 29-17 16,6 8-1-16,10 18 0 15,6 4 1-15,3 0 1 16,0-2 2-16,-9-15 3 0,-1-7 30 15,-3-23-153 1,0-13-130-16</inkml:trace>
  <inkml:trace contextRef="#ctx0" brushRef="#br0" timeOffset="265.909">2835 5558 966 0,'-1'-1'521'16,"-2"-1"-123"-16,1 14-238 15,1 8-53-15,1 14-70 16,5 8-13-16,9-1-5 16,5 0-4-16,14-14 0 15,0-9 4-15,4-11 10 16,-4-9 3-16,-12-9 32 15,-1-4 5-15,-3-2-5 16,-7-2 0-16,-2 3-24 16,-3 2-58-16,-14 2-129 15</inkml:trace>
  <inkml:trace contextRef="#ctx0" brushRef="#br0" timeOffset="406.1525">2999 5397 1696 0,'-1'-7'661'16,"-7"-9"-479"-16,4 3-83 16,9 6-92-16,1 5-95 15</inkml:trace>
  <inkml:trace contextRef="#ctx0" brushRef="#br0" timeOffset="671.7509">3271 5603 1104 0,'0'3'418'0,"2"8"-297"16,5 1-47-16,8 10-32 15,3 5 0-15,5 3-9 16,-2-1 1-16,-2-5 24 15,-1-3 19-15,0-12 52 16,-3-3 26-16,3-13 17 16,2-7-7-16,-8-9-47 15,0-3-31-15,-2 1-48 16,-4 0-20-16,1 6-149 16</inkml:trace>
  <inkml:trace contextRef="#ctx0" brushRef="#br0" timeOffset="1015.6191">3881 5655 852 0,'0'-1'411'0,"-4"-5"-129"15,-4-1-46-15,-8 1-49 16,-6-1-12-16,-5 5-54 16,-2 3-29-16,2 7-66 15,2 4-34-15,8 11-23 16,3 3-5-16,14 5 10 16,6 2 12-16,12-7 9 15,10-5 5-15,10-16 8 16,3-10 6-16,4-13 10 15,-11-7 6-15,-17-1 15 16,-7 0 2-16,-17 3-12 16,-1 6-66-16</inkml:trace>
  <inkml:trace contextRef="#ctx0" brushRef="#br0" timeOffset="1272.4699">4015 5672 1204 0,'3'-7'526'15,"7"-4"-270"-15,2 8-144 16,2 3-44-16,7 12-40 16,-5 6-12-16,2 7-7 15,-1 1 0-15,-5 2-1 16,1-3-1-16,-3-9 3 15,2-2-16-15,-2-14 88 16,1-7 23-16,3-10 24 16,0-11 23-16,-9-4-84 0,6-4-23 15,-1 6-68-15,-4 5 341 16</inkml:trace>
  <inkml:trace contextRef="#ctx0" brushRef="#br0" timeOffset="1819.2453">4525 5571 945 0,'3'2'365'0,"0"4"-223"16,17 2-88-16,3-2-3 15,13-2 6-15,4-3-7 16,1-5-12-16,-1-3-5 16,-10-1 1-16,-7-3 0 15,-11 0-24-15,-6 0-13 16,-16 0-21-16,-16 6-9 15,0 8 6-15,-5 5 11 0,5 10 8 16,12 4 1 0,4 7 2-16,3 1-2 0,11 1-3 15,4-1 2-15,8-7 8 16,2-3 6-16,10-9 4 16,3-9-23-16,7-8-150 15,4-6-251-15</inkml:trace>
  <inkml:trace contextRef="#ctx0" brushRef="#br0" timeOffset="2098.4467">5053 5654 677 0,'2'3'334'0,"-2"3"-115"0,0 0-83 0,-2-6-49 32,1 0 8-32,-1 9 23 15,-6 10 8-15,-18 33-23 16,10-30-14-16,-1-4-29 15,-1-6-14-15,-1-6-8 16,3-9-2-16,4-14-8 0,8-2-9 0,8-5-23 0,3-1-8 16,10 9-14-16,0 0-3 15,5 8 10-15,1 7 8 16,-1 7 18-16,1 5 17 16,-3 9 12-16,1 2 0 15,-1 2-6-15,-1 1-8 16,2-5-38-16,0-5-85 15</inkml:trace>
  <inkml:trace contextRef="#ctx0" brushRef="#br0" timeOffset="2286.0459">5319 5620 1056 0,'17'4'470'0,"12"1"-239"0,5 12-83 31,0 3-26-31,-8 7-13 0,-7 2 20 0,-10 3-7 16,-13-1 2-16,-15-2-27 16,-3-5-34-16,-14-13-54 31,7-10 351-31</inkml:trace>
  <inkml:trace contextRef="#ctx0" brushRef="#br0" timeOffset="2684.4608">6132 5620 986 0,'12'0'413'16,"28"0"-243"-16,12 0-18 15,12-1-67-15,-1-1-23 16,-10-1-37-16,-8 3-3 0,-16-1-92 16,-3 1-169-16</inkml:trace>
  <inkml:trace contextRef="#ctx0" brushRef="#br0" timeOffset="2841.0168">6393 5680 676 0,'-1'5'380'0,"1"7"-49"16,1 3-85-16,6 5-99 16,-2 5-30-16,1 4-58 15,-1 2-17-15,-3 2-21 16,5-1-11-16,-1-6-263 15</inkml:trace>
  <inkml:trace contextRef="#ctx0" brushRef="#br0" timeOffset="3106.2277">6860 5734 927 0,'-9'-8'519'16,"-10"-8"-61"-16,-8-1-155 15,-8-2-118-15,0 6-47 16,-4 7-82-16,5 5-34 16,4 11-42-16,4 7-6 0,14 8-1 15,10 2 5-15,17 4 11 16,10-2 3-16,15-7 8 16,5-5 3-16,2-11 6 15,-4-6 5-15,-13-9 4 16,-12-4 8-16,-13-9 10 15,-7-1-38-15</inkml:trace>
  <inkml:trace contextRef="#ctx0" brushRef="#br0" timeOffset="3715.4437">7625 5659 640 0,'0'13'380'15,"2"9"-36"-15,-2 15-203 16,3 0-37-16,-6 5-61 16,3-2-13-16,3-14-9 15,0-6 1-15,4-19 25 16,-4-7 0-16,-3-15-5 15,-5-12-2-15,-1-9-29 16,4-5-3-16,9 5-10 0,9 5-7 16,14 12-12-16,6 12 9 15,2 13 13-15,-2 5 8 16,-6 15 17-16,-10 2-5 16,-4 8 2-16,-9 3 0 15,-7 1-4-15,0-2-3 16,0-2-32-16,8-6-108 15</inkml:trace>
  <inkml:trace contextRef="#ctx0" brushRef="#br0" timeOffset="4168.4611">8234 5816 800 0,'-9'-18'467'16,"-7"-15"-59"-16,-5-2-168 15,-4 0-38-15,-3 10-59 16,0 5-31-16,1 21-76 16,0 10-17-16,8 12-28 15,2 8-3-15,19 6 3 16,9 2 3-16,17-2 4 16,5-6 2-16,5-16 1 15,1-6-1-15,-6-13-15 16,-3-8-21-16,-11-11-44 15,-4-7-15-15,-8-11 9 0,-2-6 20 16,1-4 47-16,-2-2 16 16,15 0 12-16,3 6 10 15,9 21 12-15,-1 9 5 16,0 27-2-16,-2 11-6 16,-2 12-1-16,3 10-1 15,-6 8 1-15,-1-2-2 16,-10 8-5-16,-3-4-3 15,-7-13 0-15,-4-2 1 16,-7-17 8-16,-6-10 8 0,-10-12 5 16,-4-7-3-16,-1-7-29 15,2-1-40-15,7 3-128 16,8 4-119-16</inkml:trace>
  <inkml:trace contextRef="#ctx0" brushRef="#br0" timeOffset="4459.1206">8781 5686 934 0,'-3'-2'507'15,"1"0"-128"-15,-1 6-179 16,1-4-56-16,1 0-65 15,-1 14-9-15,-2 42-26 16,13-21-3-16,0-3-10 16,9 2-6-16,-1-8-4 15,4-9 7-15,3-9 33 16,-2-6 23-16,6-15 22 16,-5-11-2-16,-6-12-27 15,-4-2-23-15,-14-2-51 16,-6 4-51-16</inkml:trace>
  <inkml:trace contextRef="#ctx0" brushRef="#br0" timeOffset="5115.3526">9230 5699 642 0,'-1'-2'427'0,"-6"4"-10"15,-4 7-194-15,0 13-161 0,0 7-29 16,10 11-2-16,3-1 1 16,14-5 0-16,6-6-3 15,9-18-5-15,0-9 4 16,-5-14 11-16,0-11 2 16,-12-7 5-16,0-2-1 15,-5-3-2-15,-7 2 13 16,-2 8 15-16,-4 3 3 0,-2 16-13 15,1 5-23-15,3 15-33 16,3 6-10-16,0 8-1 16,7 7 1-16,11-3 3 15,3 2 2-15,11-7 1 16,2-4 2-16,-2-14 5 16,-14-8 3-16,2-10 49 15,-1-8 11-15,-11-5 3 16,11-5 0-16,-18 3-34 15,-3-1-47-15,-9 3-129 16,-5 0-79-16,-7-2-327 16</inkml:trace>
  <inkml:trace contextRef="#ctx0" brushRef="#br0" timeOffset="5208.9429">9452 5511 724 0,'-5'-11'495'16,"-2"-8"-39"-16,2 7-178 15,5 11-104-15,6 9-130 16,6 8-54-16</inkml:trace>
  <inkml:trace contextRef="#ctx0" brushRef="#br0" timeOffset="5427.6438">9726 5721 1310 0,'2'1'607'0,"-2"3"-226"15,11 12-264-15,0 6-62 16,2 11-32-16,0 2-5 0,1 3-5 15,-4-8-4-15,0-9 4 16,6-9 4-16,-4-15 15 16,3-5 11-16,0-16 21 15,-6-6-2-15,-2-6-17 16,0 6-15-16,3 0-148 16,2 6 281-1</inkml:trace>
  <inkml:trace contextRef="#ctx0" brushRef="#br0" timeOffset="5708.8274">10108 5697 980 0,'-3'-2'534'0,"-3"0"-128"15,2 5-242-15,3-3-74 16,0 3-71-16,-1 20-3 16,8 39-6-16,7-29 0 15,8 3 10-15,5-4 21 16,3-12 30-16,1-6 10 16,-7-18 28-16,-3-9-11 0,-5-17-23 15,-4-6-9 1,-4-3-80-16,-1-1 97 15</inkml:trace>
  <inkml:trace contextRef="#ctx0" brushRef="#br0" timeOffset="6068.1152">10535 5557 958 0,'-4'4'544'0,"-1"5"-59"16,0 22-332-16,5 14-81 16,4 23-40-16,-9 18 5 15,14 7-1-15,1 2 0 16,-8-11-7-16,8-11-8 16,-8-25-2-16,-1-9-3 0,1-22-95 15,-1-14-51-15</inkml:trace>
  <inkml:trace contextRef="#ctx0" brushRef="#br0" timeOffset="6411.7823">10594 5861 1123 0,'18'-3'449'16,"15"-3"-280"-16,5 3-124 15,2 0-19-15,-1 2-16 16,-2-1-5-16,4-2-78 15,-6 0-6-15,-7-4 1 16,-7-2 7-16,-19-1 116 16,-3-1 31-16,-15 0 51 15,-5 2 24-15,4 9-18 16,-3 1-29-16,12 8-63 16,5 6-31-16,4 9-24 0,13 4 2 15,9 6 9-15,3-5 3 16,10-6 6-16,-3-7 4 15,3-14 20-15,-1-2 39 16,-11-19 29-16,-5-3 18 16,-17-10 3-16,-7-4-32 15,-18 7-30-15,-8 3-26 16,-7 17-30-16,0 5-27 0,12 11-118 16</inkml:trace>
  <inkml:trace contextRef="#ctx0" brushRef="#br0" timeOffset="6646.1025">11445 5587 1451 0,'1'-3'629'0,"2"1"-361"16,0 2-92-16,-3 0-136 16,0 0-27-16,0 0-86 15,0 1-20-15</inkml:trace>
  <inkml:trace contextRef="#ctx0" brushRef="#br0" timeOffset="6802.3243">11447 5847 1875 0,'0'0'767'0,"0"0"-476"15,-1 0-94-15,1 0-119 16,0-1-18-16,-1 0-666 16</inkml:trace>
  <inkml:trace contextRef="#ctx0" brushRef="#br0" timeOffset="10107.6161">3687 10204 1174 0,'0'-2'542'0,"4"-1"-262"16,13 14-144-16,8 8-49 16,25 23-60-16,6 11-9 15,8 13 0-15,-4 2 0 16,-15-8-10-16,-11-11-71 15</inkml:trace>
  <inkml:trace contextRef="#ctx0" brushRef="#br0" timeOffset="10295.425">4128 10235 982 0,'-12'-1'517'0,"-9"3"-137"15,-2 8-100-15,-10 16-141 16,3 17-39-16,-19 14-51 16,-2 9-22-16,-2-5-16 15,1-3-3-15,23-19-49 16,9-10-82-16</inkml:trace>
  <inkml:trace contextRef="#ctx0" brushRef="#br0" timeOffset="10638.9954">4462 10297 846 0,'-4'-2'541'0,"6"-5"9"15,6 5-278-15,22-2-163 16,9 1-38-16,12 3-34 15,3-2-8-15,-5 2-16 16,2 0-13-16,-9 2-131 16,-8-1-167-16</inkml:trace>
  <inkml:trace contextRef="#ctx0" brushRef="#br0" timeOffset="10888.6797">4494 10480 1037 0,'4'2'464'15,"10"2"-198"-15,7 1-35 16,22-5-22-16,7-2-16 15,8-1-53-15,4 0-31 0,-16 3-56 16,-5-1-17-16,-15 0-306 16</inkml:trace>
  <inkml:trace contextRef="#ctx0" brushRef="#br0" timeOffset="13599.2696">6023 9703 698 0,'2'-9'373'0,"-2"-12"-79"15,-8-4-41-15,-8 3-64 16,-2-3-25-16,-9 2-52 16,-1 3-23-16,-3 11-52 15,-4 3-28-15,2 17-35 16,6 3-15-16,8 16 2 0,10 8 6 15,15 2 18-15,5 5 6 16,17-13 5-16,2-6-1 16,3-17 3-16,4-8 2 15,-15-14 9-15,-1-6 6 16,-4-8 6-16,-8-4 1 16,-1 2-4-16,-3 3-3 15,-7 10-13-15,-2 6-20 16,5 18-21-16,1 7-6 0,0 13 0 15,5 10 16-15,2 12 10 16,0 7 4-16,3 8 6 16,-5-1 4-16,-10-7 16 15,-5-9 17-15,-9-11 32 16,-1-8 15-16,-7-15 21 16,3-7-7-16,-6-15-22 15,-1-8-14-15,2-11-53 16,2-2-33-16,11 0-94 15,7 4-71-15</inkml:trace>
  <inkml:trace contextRef="#ctx0" brushRef="#br0" timeOffset="13958.4354">6430 9601 802 0,'-14'-11'441'16,"-12"-6"-107"-16,-3 4-70 16,-4 0-103-16,5 5-39 15,0 0-56-15,7 5-28 0,6 7-41 16,4 3-23-16,7 11 1 15,4 0 4-15,13 7 12 16,6 5 6-16,9 1 3 16,4 2 2-16,-3-4 2 15,-6 0 2-15,-11-4 3 16,-6-3 2-16,-12 4 9 16,-6-4 3-16,-11-5 2 15,-3-1 5-15,-2-12 4 16,0-9-22-16,8-15-137 15</inkml:trace>
  <inkml:trace contextRef="#ctx0" brushRef="#br0" timeOffset="14147.986">6504 9580 1392 0,'0'3'553'15,"-1"6"-372"-15,2 5-72 16,6 15-70-16,0 6-9 0,3 8-12 16,-2 6-5-16,1-4-42 15,0-3-63-15</inkml:trace>
  <inkml:trace contextRef="#ctx0" brushRef="#br0" timeOffset="14304.2314">6564 9286 1178 0,'-2'-7'528'16,"1"-6"-234"-16,2 9-228 16,5 3-46-16,7 10-176 15</inkml:trace>
  <inkml:trace contextRef="#ctx0" brushRef="#br0" timeOffset="14569.9369">6799 9736 883 0,'6'15'448'0,"4"15"-157"16,-9-7-106-16,1-2-44 15,-2-10-58-15,-2-4 20 16,3-9-6-16,-1-8-6 15,4-11-13-15,4-5-42 16,2-6-41-16,7-1-10 0,7 3-4 16,3 5-2-16,2 14 2 15,0 9-2-15,-7 12 10 16,-4 7 6 0,-7 12 12-16,-6 2 8 0,-2 6 2 15,-2 0-3-15,3-7-15 16</inkml:trace>
  <inkml:trace contextRef="#ctx0" brushRef="#br0" timeOffset="14991.87">7176 9666 819 0,'-3'7'380'15,"1"13"-130"-15,3 3-76 16,12 11-39-16,5 2 2 16,12-3-28-16,4-2-2 15,3-12 3-15,0-9-10 16,-10-16 13-16,-2-10 3 0,-7-20-19 15,-1-5-12-15,-3-15-35 16,-5 3-13-16,-13-5-13 16,-10-13-5-16,-15-17-8 15,-7-6-6-15,-6 13-14 16,-4 20-7-16,5 41-15 16,1 13-2-16,11 18 4 15,9 11 1-15,11 12 6 16,16 6 2-16,28 4 2 15,14 0 10-15,26-6-93 16,1-3-73-16</inkml:trace>
  <inkml:trace contextRef="#ctx0" brushRef="#br0" timeOffset="15366.4777">7804 9391 990 0,'-1'-4'549'16,"-3"-7"-164"-16,3 16-165 16,0 9-57-16,1 17-115 15,-2 5-28-15,2 10-4 16,4 2-1-16,0-8-4 15,9 1-2-15,2-12 23 16,-2-4-75-16,1-10-168 16</inkml:trace>
  <inkml:trace contextRef="#ctx0" brushRef="#br0" timeOffset="15538.4142">7623 9650 966 0,'6'-5'463'16,"16"1"-153"-16,15-1-80 16,19-1-94-16,4 5-27 15,-5 1-51-15,-5 4-23 16,-8 10 18-16,-11-1-72 16</inkml:trace>
  <inkml:trace contextRef="#ctx0" brushRef="#br0" timeOffset="15725.7645">7720 9858 1281 0,'9'2'555'0,"15"8"-259"15,8-7-82-15,9 5-71 16,5-2-38-16,1-6-58 15,5 0 83-15</inkml:trace>
  <inkml:trace contextRef="#ctx0" brushRef="#br0" timeOffset="16663.0238">8235 9000 992 0,'1'-1'441'0,"2"1"-211"16,6 27-136-16,8 14-55 15,7 25-18-15,6 23-4 16,-2 18-2-16,-7 6 1 16,-8-2 0-16,-8-18 3 15,-5-27-43-15,3-14-68 16,4-19-272-16,4-6-54 0</inkml:trace>
  <inkml:trace contextRef="#ctx0" brushRef="#br0" timeOffset="17178.8856">8538 8926 481 0,'-1'1'276'16,"-1"0"-38"-16,1 3-66 16,0-4-67-16,0 0-11 15,1 0 10-15,-2 0-8 16,1 0-23-16,0 0-7 0,0 0-41 16,-3 10-10-16,-7 18-14 15,-14 43-5-15,12-18-3 16,0 8 1-16,5 21 6 15,-1 4 0-15,2 4 3 16,1-3 1-16,-3-18 3 16,3-12 1-16,-2-13 43 15,1-3 11-15,-1-13 13 16,-2-1 0-16,4-9-38 16,3-1 35-16</inkml:trace>
  <inkml:trace contextRef="#ctx0" brushRef="#br0" timeOffset="19233.0879">8914 9199 1067 0,'-12'12'432'0,"-21"30"-285"16,9 22-40-16,-1 32-47 16,6 8-25-16,19 14-23 15,-3-8-1-15,14-11 0 16,6-8-1-1,6-32 6-15,13-13-68 0</inkml:trace>
  <inkml:trace contextRef="#ctx0" brushRef="#br0" timeOffset="19795.8392">9369 9754 910 0,'1'-5'433'0,"-4"-13"-167"0,1 1-57 15,-4-4-80-15,-3 2-20 16,-2 1-30-16,-10 3-16 16,-8 5-17-16,-6 2-19 15,-3 9-35-15,4 7-10 16,10 13-23-16,10 8 3 16,14 4 11-16,9 2 5 0,14-6 13 15,5-6 3-15,7-12 3 16,0-6 3-16,-4-12 5 15,-2-6 5-15,-13-9 8 16,-3 0 1-16,-9-1 0 16,-1-1 1-16,-2 7-6 15,0 2-3-15,-2 13-30 16,0 6-9-16,1 16-5 16,-3 5 0-16,9 15 21 15,0 9 5-15,2 7 13 16,5 4 16-16,-11-7 34 15,-2-5 13-15,-8-11 22 16,-7-9-1-16,-6-8-18 16,-2-9-5-16,-6-11-22 15,-3-6-27-15,-3-12-129 16,0 1-118-16</inkml:trace>
  <inkml:trace contextRef="#ctx0" brushRef="#br0" timeOffset="20154.8395">9773 9600 919 0,'-6'-6'431'0,"-12"-1"-180"16,-3 0-51-16,-10 8-82 16,0 6-36-16,3 6-50 15,2 2-19-15,12 4-20 16,6 1-5-16,10 0 1 16,14 5 5-16,14 1 5 15,5-2 2-15,1 0 1 16,-9 0 2-16,-14 0 9 15,-8 1 13-15,-10-1 21 16,-13-5 6-16,-12-7 10 16,-5-6-47-16,-7-11-95 15,10-5 2-15</inkml:trace>
  <inkml:trace contextRef="#ctx0" brushRef="#br0" timeOffset="20342.2034">9875 9616 1118 0,'1'2'473'15,"2"6"-273"-15,0 5-44 16,-3 9-69-16,2 6-22 16,-1 10-29-16,0 4-13 0,3 7-11 15,-1-4-9-15,6-12-142 16</inkml:trace>
  <inkml:trace contextRef="#ctx0" brushRef="#br0" timeOffset="20482.8252">9907 9353 1079 0,'0'-3'449'16,"3"-3"-221"-16,3 9-212 15,2 8-20-15,6 12-131 16</inkml:trace>
  <inkml:trace contextRef="#ctx0" brushRef="#br0" timeOffset="20732.7349">10051 9776 699 0,'5'10'437'0,"0"6"-53"16,5-4-133-16,-7-2-51 15,1-6-55-15,-2-5-4 16,1-8-38-16,3-2-16 16,8-12-42-16,4-1-28 15,12-1-17-15,1-1-4 0,2 13-1 16,-1 3 0-16,-11 14 0 16,-4 6 3-16,-3 12 3 15,-5 5 4-15,-5 3 1 16,0 1 0-16,-3-7-36 15,3 0 63-15</inkml:trace>
  <inkml:trace contextRef="#ctx0" brushRef="#br0" timeOffset="21154.8192">10616 9654 902 0,'-6'4'400'0,"-6"6"-184"0,1 8-93 15,9 11-56-15,2 1-15 16,11 6-10-16,7-3-11 15,5-3 8-15,2-4 10 16,2-17 20-16,-3-8 8 16,-2-18 0-16,-4-12-5 0,-5-11-16 15,-4-6-10-15,-8-6-12 16,-4-4-6-16,-17-12-8 16,-1 1-2-16,-12-1-10 15,-5 10 1-15,0 24 7 16,-4 15-2-16,8 22-4 15,8 10-7-15,17 18-13 16,7 3-3-16,23 4 0 16,11 2-3-16,19-3-63 15,6-5-34-15</inkml:trace>
  <inkml:trace contextRef="#ctx0" brushRef="#br0" timeOffset="21404.4618">10908 9185 1158 0,'7'0'496'16,"9"3"-279"-16,9 14-80 15,12 25-75-15,3 18-2 16,6 25 28-16,-8 6 5 15,-17 9 1-15,-14-1-15 16,-25 2-33-16,-9-3-13 0,-3-19-11 16,5-17-1-1,9-33-46-15,11-14-61 16</inkml:trace>
  <inkml:trace contextRef="#ctx0" brushRef="#br0" timeOffset="21779.372">11259 9148 1077 0,'4'-6'494'0,"12"-8"-218"0,6 6-64 16,9-1-95-16,7 7-39 15,-3 5-52-15,-3 4-7 16,-16 12 10-16,-14 0 6 16,-18 11 7-16,-14 1-2 15,-2 3-15-15,0-2-8 16,17-12-8-16,11-4 1 15,14-9 4-15,17-4 1 16,13-3 0-16,6 1-3 16,8 2-4-16,-5 1-3 0,-12 1 39 15,-7 1-34-15</inkml:trace>
  <inkml:trace contextRef="#ctx0" brushRef="#br0" timeOffset="23190.1481">11666 9743 698 0,'1'0'432'16,"3"0"-61"-16,19-1-95 15,7 1-45-15,27 0-58 16,14 0-31-16,19 1-69 16,2-1-27-16,-11 0-76 15</inkml:trace>
  <inkml:trace contextRef="#ctx0" brushRef="#br0" timeOffset="23533.8171">12465 9357 870 0,'11'-5'443'0,"6"-1"-152"16,-4 6-61-16,-8 11-86 16,-6 8-34-16,-12 11-34 15,-4 9-14-15,-5 2-34 16,1 1-10-16,15-8-13 15,9-8-3-15,22-7 1 16,11-6-1-16,17-5 2 16,0-3 28-16,0-1-135 15,-7-4-77-15</inkml:trace>
  <inkml:trace contextRef="#ctx0" brushRef="#br0" timeOffset="23714.6205">12725 9328 860 0,'-4'-5'440'16,"-2"-2"-134"0,2 11-71-16,3 17-64 15,-2 13-36-15,9 25-18 16,-5 3-7-16,3 10-36 16,3-5-1-16,-6-8-26 0,6-1-12 15,1-8-9-15,0-7-6 16,0-14-24-16,-2-6-55 15</inkml:trace>
  <inkml:trace contextRef="#ctx0" brushRef="#br0" timeOffset="25120.5407">13311 9094 1074 0,'-2'-7'502'0,"-4"-2"-228"16,2 5-75-16,4 20-118 16,1 12-40-16,7 24-41 15,3 15-1-15,1 12 1 16,-1 4 3-16,-2-11-12 15,-4-12-54-15,1-23-139 16,0-13-184-16</inkml:trace>
  <inkml:trace contextRef="#ctx0" brushRef="#br0" timeOffset="25308.2456">13545 9384 918 0,'-8'-2'417'16,"-17"2"-177"-16,-4 2-52 15,-9 10-67-15,-1 4-24 16,9 4-48-16,5 3-20 0,19 0-21 16,10-1-3-16,21-4 1 15,12-1 3-15,14-9 4 16,7-1-2-16,4-1-3 16,-11 0-77-16</inkml:trace>
  <inkml:trace contextRef="#ctx0" brushRef="#br0" timeOffset="25542.3248">13031 9671 1153 0,'19'2'474'16,"12"-1"-274"-16,31-1-105 0,22-5 1 16,33 0-19-16,7 2-12 15,8 3-27-15,-4 2-13 16,-18-1-54-16,-9-1-93 16</inkml:trace>
  <inkml:trace contextRef="#ctx0" brushRef="#br0" timeOffset="25901.743">13136 9978 870 0,'0'-9'385'16,"1"-7"-188"-16,13-5-104 16,9 1-15-16,9 2 1 15,9 5 8-15,6 13-22 16,-1 4-14-16,-4 12-26 16,-15 6-3-16,-24 9 21 15,-15 1 0-15,-21 5-1 16,-7-1-6-16,2-9-24 15,7 3-3-15,19-13-6 16,7-4-3-16,13-5-2 0,9-3 1 16,13-5 1-16,5 0 1 15,8-1-6-15,5 1-50 16</inkml:trace>
  <inkml:trace contextRef="#ctx0" brushRef="#br0" timeOffset="26354.6268">13615 9899 1080 0,'6'8'505'16,"6"9"-201"-16,-3 11-167 16,-1 3-15-16,0 6-48 15,-6-5-13-15,-2-3-27 16,-3-5-11-16,-1-13-5 15,0-3 5-15,0-12 1 16,5-6-5-16,4-11-7 16,8-8-12-16,1-5-6 15,7 2-1-15,-1 7 2 16,1 8 3-16,0 12 3 16,-3 6 6-16,-4 15 5 15,-3 6 1-15,-6 2-1 16,-3 2-2-16,-5-6-4 0,-1-1 1 15,2-4-3-15,1-8-2 16,7-7-5-16,3-11-4 16,6-8 0-16,4-5 0 15,3-4 4-15,3 1 0 16,-1 8 2-16,0 7-6 16,-5 12 24-16,-2 5 17 15,-4 18 20-15,-3 2 20 16,-4 10-14-16,-3 0-13 0,1-9-15 15,1-3-13-15</inkml:trace>
  <inkml:trace contextRef="#ctx0" brushRef="#br0" timeOffset="27764.4916">14378 9064 939 0,'-20'26'411'0,"-20"48"-215"15,2 28-60-15,11 31-68 16,10 15-22-16,26 12-23 15,12-12-8-15,22-26-5 16,14-15 0-16,16-37 14 16,4-20-55-16</inkml:trace>
  <inkml:trace contextRef="#ctx0" brushRef="#br0" timeOffset="27983.1804">14547 9683 1314 0,'15'0'512'0,"21"0"-348"16,8-2-68-16,19-1-46 15,5 3 44-15</inkml:trace>
  <inkml:trace contextRef="#ctx0" brushRef="#br0" timeOffset="28467.4215">15181 9241 1107 0,'-1'2'460'16,"-1"6"-260"-16,1 8-82 15,-5 18-60-15,-1 9-10 16,4 15-21-16,-2-4-6 16,8-10-10-16,7-9 1 15,6-20 4-15,8-5 3 0,6-15 4 16,3-5 1-16,0-10 0 15,-3-9 0-15,-7-7-2 16,-4-4-1-16,-5-4-1 16,-6-1-2-16,-5 12-6 15,-2 6 3-15,-2 15 5 16,-4 11-3-16,1 7-5 16,1 11-6-16,3 14-11 15,2 4 0-15,8 10 3 16,1 0-23-16,4-1-164 15</inkml:trace>
  <inkml:trace contextRef="#ctx0" brushRef="#br0" timeOffset="28781.4887">15600 9570 1873 0,'-4'7'36'0,"3"3"-11"16,-7 5 31-16,-2-6-34 16,3 2-6-16,1-8 5 15,7 1 4-15,2-11-2 16,3-8-1-16,3-9-8 16,0-9-5-16,6 0-2 0,-5 1-1 15,2 1-8-15,-1 7 11 0,-5 14 8 16,1 8 3-16,-3 14 8 15,1 9-13-15,5 11-8 16,2 3-2-16,5 1-2 16,2-5 0-16,-2-11-24 15,3-2-97-15,-7-5-253 16</inkml:trace>
  <inkml:trace contextRef="#ctx0" brushRef="#br0" timeOffset="28906.4231">15644 9594 708 0,'1'-3'415'0,"11"-4"-31"0,9 1-246 15,13 1-59-15,9 1-89 16</inkml:trace>
  <inkml:trace contextRef="#ctx0" brushRef="#br0" timeOffset="29203.2278">15679 9142 1303 0,'3'-2'519'0,"9"-5"-347"16,11 4-45-16,14 3-68 15,4 1-11-15,-2 8-21 16,-7-1-13-16,-18 4-12 16,-6-1-2-16,-13 3-3 15,-4 7 1-15,-3-1 2 16,1 2 0-16,11-3 1 16,9-5 1-16,20-4-2 15,7-3 0-15,7-1-8 0,-1-3-61 16</inkml:trace>
  <inkml:trace contextRef="#ctx0" brushRef="#br0" timeOffset="29546.9529">15131 9679 1095 0,'2'0'467'0,"6"-3"-233"16,10 0-86-16,30-2-48 15,20 0-6-15,38 4-29 16,6 1-12-16,13-2-25 16,-3 0-10-16,-9-4-68 15,-7 0-73-15,-33 3-163 16,-20 3-158-16</inkml:trace>
  <inkml:trace contextRef="#ctx0" brushRef="#br0" timeOffset="29875.222">15389 9879 1091 0,'3'-5'475'0,"10"-5"-234"15,8 3-65-15,19 1-64 16,7 5-25-16,-2 3-40 15,-6 6-15-15,-21 7-14 16,-12 4 1-16,-16 11 4 16,-10 0 1-16,-17 4-1 15,-1-1-6-15,1-8-10 16,13-2-3-16,21-8 1 16,11-7 0-16,23-4 28 15,6-4 8-15,8 0 4 16,5 0-1-16,-2 0-24 15,-5 1-7-15,-7 0-2 16,-6 0-48-16</inkml:trace>
  <inkml:trace contextRef="#ctx0" brushRef="#br0" timeOffset="31360.1032">16321 9669 833 0,'6'-2'406'0,"21"1"-126"15,13-5-99-15,27 0-75 16,6 2-34-16,2 4-37 0,-7 1-60 15</inkml:trace>
  <inkml:trace contextRef="#ctx0" brushRef="#br0" timeOffset="31891.2345">17130 9645 492 0,'2'-13'372'16,"1"-6"8"-16,-9-6-108 15,-4 5-45-15,-13-1-73 16,0 4-23-16,-5 9-58 16,-3 5-26-16,5 12-41 15,0 4-16-15,8 7-13 16,7 2 3-16,13 5 4 16,8-2 4-16,10-7 4 0,6-5 3 15,1-16 5-15,-1-1 3 16,-1-7 7-16,-6-4 1 15,-3 6 2-15,-3-4-1 16,-10 7-15-16,-1 3-7 16,1 15-8-16,-2 7-3 15,4 16 8-15,4 8 2 16,-6 11 4-16,1 5 2 16,-2-1 8-16,-6-2 4 15,-9-17 32-15,-3-10 12 16,-14-17 13-16,2-5 2 15,-1-9-21-15,-1-6-10 0,11-9-33 16,1-8-30-16,17-3-137 16,4-2-142-16</inkml:trace>
  <inkml:trace contextRef="#ctx0" brushRef="#br0" timeOffset="32188.0332">17541 9486 1100 0,'-14'-4'473'0,"-13"-4"-267"0,-3 8-65 15,-3 5-95-15,10 6-27 16,10 9-33-16,8 1-11 15,21 5-5-15,5 1 5 16,15 0 15-16,-2 3 6 16,-8-7 6-16,-5 3 11 15,-16-7 28-15,-10-1 20 16,-14-4 11-16,-11-5-1 16,-12-8-5-16,1-2-60 15,6-10-102-15</inkml:trace>
  <inkml:trace contextRef="#ctx0" brushRef="#br0" timeOffset="32375.8572">17707 9541 1351 0,'3'2'565'0,"2"8"-342"15,0 4-69-15,0 9-90 16,-3 3-22-16,-2 6-23 15,0 4-8-15,0 0-12 16,0-2-69-16</inkml:trace>
  <inkml:trace contextRef="#ctx0" brushRef="#br0" timeOffset="32516.2434">17725 9210 1319 0,'-2'-7'513'0,"2"-4"-341"16,7 12-145-16,3 5-66 15</inkml:trace>
  <inkml:trace contextRef="#ctx0" brushRef="#br0" timeOffset="32804.5002">17897 9602 934 0,'4'15'439'0,"-2"13"-201"15,-1-2-68-15,-1 0-58 16,2-4-41-16,-1-4-18 16,0-6-28-16,1-2-3 15,-1-9 15-15,6-3 2 16,6-12-2-16,2-7-1 15,8-4-23-15,-5-4-6 0,9 10-8 16,-3 2 5-16,-2 9 15 16,1 8 5-16,-14 5 19 15,2 13-6-15,-8 9-11 16,-1 1-4-16,4 3-9 16,-6-8-56-16</inkml:trace>
  <inkml:trace contextRef="#ctx0" brushRef="#br0" timeOffset="33163.6553">18269 9585 1111 0,'-4'-1'534'0,"1"1"-248"16,2 3-93-16,1-3-115 15,1 5-35-15,6 21 11 0,47 31-8 16,-20-33 1-16,-1-4 2 16,-4-15 8-16,-3-5 3 15,2-12-3-15,-3-9-5 16,-3-12-20-16,0-2-4 16,-13-17-6-16,-1-3-2 15,-11-19-9-15,-9-15-5 16,-15 2-6-16,-10 0-8 15,-8 33-21-15,1 19 4 16,8 32-22-16,10 14 3 16,19 18 21-16,11 5-7 0,24 8 22 15,8-1 1-15,8 1-26 16,-2-2-45-16,3-2 86 16</inkml:trace>
  <inkml:trace contextRef="#ctx0" brushRef="#br0" timeOffset="33351.098">18889 9662 1569 0,'0'-2'706'16,"2"2"-271"-16,2-2-341 15,-4 0-33-15</inkml:trace>
  <inkml:trace contextRef="#ctx0" brushRef="#br0" timeOffset="34062.032">19506 9758 448 0,'9'-7'338'16,"2"-6"6"-16,-2 1-73 15,-4-1-29-15,-8-3-57 16,-3 0-19-16,-11-4-41 0,-5-3-20 0,-10 3-40 16,-4 5-22-16,-2 12-45 15,0 4-18-15,5 15-16 16,6 6 2-16,12 10 2 15,7 4 7-15,15-5 11 16,8-2 4-16,9-14 10 16,7-5 3-16,2-10 12 15,-1-10 3-15,-1-14 4 16,-6-8 1-16,-3-11-5 16,-7 0-2-16,-14-9-1 15,4-5-1-15,-6-18 0 16,-1-1-4-16,4 3 3 15,-4 7 5-15,-5 28-4 16,6 14-4-16,-1 24-21 0,2 14-8 16,2 24-2-16,3 19 4 15,2 22 14-15,6 12 0 16,2 1 3-16,1-7 0 16,7-14-21-16,-1-11-84 15</inkml:trace>
  <inkml:trace contextRef="#ctx0" brushRef="#br0" timeOffset="34343.2108">19831 9018 919 0,'9'-7'528'0,"13"1"-95"16,2 11-193-16,7 33-161 16,-1 15-41-16,4 48-5 15,-3 21 11-15,-6 25 12 16,-5 7 0-16,-20-2-13 16,-8-11-12-16,-20-23-12 15,0-15-2-15,-6-43-30 16,-2-13-44-16</inkml:trace>
  <inkml:trace contextRef="#ctx0" brushRef="#br0" timeOffset="36522.0848">11511 11024 833 0,'-27'1'384'0,"-28"-2"-153"16,-1-8-28-16,14-16-65 15,7-9-42-15,21-12-79 16,13-3-25-16,21 7-35 15,10 3-4-15,20 21-11 16,8 8 23-16,14 20 35 16,1 15 12-16,-13 19 31 15,-10 8 23-15,-40 6 44 16,-20 2 3-16,-39 2 4 16,-14-1-33-16,-12-3-52 15,6-9-4-15,16-20 1 16,15-12-1-16,18-19-8 15,9-8-11-15,19-9-22 0,6 0-11 16,14 6-3-16,8 6 8 16,10 9 12-16,6 10 6 15,10 7 5-15,-3 1 21 16</inkml:trace>
  <inkml:trace contextRef="#ctx0" brushRef="#br0" timeOffset="36889.8724">12229 10617 1203 0,'-2'-7'543'0,"0"-1"-296"16,2 8-64-16,3 21-116 16,2 12-44-16,2 21-21 15,0 12 0-15,4 10 0 16,-4 0 2-16,-6-14 2 15,2-11 2-15,2-26-47 16,3-7-45-16,5-18-116 16,-1-6-101-16,5-11-227 15</inkml:trace>
  <inkml:trace contextRef="#ctx0" brushRef="#br0" timeOffset="37061.4978">12446 10876 683 0,'-17'5'393'16,"-9"3"-68"-16,-9 8-130 15,-3 0-24-15,14 3-66 0,6-4-30 16,8-4-50-16,13 2-10 16,12-6 0-16,11 0 0 15,19-3 10-15,4-3-1 16,7 5-51-16,-1-2 536 16</inkml:trace>
  <inkml:trace contextRef="#ctx0" brushRef="#br0" timeOffset="37327.4406">12035 11142 766 0,'0'2'362'0,"8"3"-47"16,15 2-115-16,29-3-25 16,16 0-7-16,32-5-61 15,15-2-31-15,11 0-27 16,5 0-4-16,-16 3-15 16,-16 2-20-16,-27 3-115 15,-21 2-126-15</inkml:trace>
  <inkml:trace contextRef="#ctx0" brushRef="#br0" timeOffset="37740.7938">12147 11493 775 0,'-2'-14'410'0,"2"-16"-91"16,3-2-170-16,16 0-40 16,1 4-15-16,14 12-1 15,5 8-11-15,8 12-44 16,5 10-16-1,-12 9-21-15,-11 4 13 16,-29 6 24-16,-16 4 3 16,-23 2 13-16,-7 0-15 15,-1-4-22-15,-3-4-1 16,11-11-4-16,5-6 1 0,15-9-9 16,10-1-6-16,19-5-3 15,11 0 5-15,13-3 10 16,7-1 6-16,8 5 1 15,1 0-8-15,-1 5-32 16,-3 0-67-16</inkml:trace>
  <inkml:trace contextRef="#ctx0" brushRef="#br0" timeOffset="38209.6773">12560 11477 1258 0,'5'9'514'0,"5"14"-339"15,-1 4-9-15,-8 0-68 0,-1 4-30 16,-6-6-29-16,2-1-14 16,1-7-7-16,1-8 2 15,2-9 8-15,4-7-7 16,4-13-20-16,3-5-6 15,10-3-15-15,-2-2 2 16,7 10 11-16,-1 3-1 16,-5 8-16-16,-3 9 28 15,-2 6 9-15,-3 11 5 0,-2 7 22 16,-3-2-26-16,-7-2-4 16,0 1 0-16,0-9 0 15,1-4 0-15,4-5 13 16,0-8 0-16,5-13 0 15,-1 0 1-15,7-12-15 16,1-2-3-16,3 6-5 16,3 3-6-16,-6 14 9 15,-1 12 10-15,-3 8 20 16,-5 6 15-16,3 8 1 16,0 1 13-16,2 4-5 15,-2-5-8-15,-4-3-8 16,-3-5-16-16,-6-4 260 15</inkml:trace>
  <inkml:trace contextRef="#ctx0" brushRef="#br0" timeOffset="106428.6561">1768 12706 786 0,'-5'-6'418'16,"-1"-3"-119"-16,1 23-136 15,2 18-36-15,7 42-51 16,0 13-8-16,6 26-30 16,-2 5-4-16,0-4-14 15,1-7-3-15,-1-27-1 0,-1-11-19 16,4-33-175-16,1-11-243 16</inkml:trace>
  <inkml:trace contextRef="#ctx0" brushRef="#br0" timeOffset="106680.6755">2215 12919 795 0,'-6'2'400'16,"-3"3"-116"-16,-9 9-154 15,-10 2-19-15,-4 13-46 16,-6-2-15-16,-5 7-32 15,-1 4-3-15,-3 1-6 16,6 5 5-16,20-4 6 16,10-2-3-16,23-1 2 15,11-5-3-15,15-2-4 16,6-1-1-16,6-9-5 16,6-3 42-16,6-8-220 15</inkml:trace>
  <inkml:trace contextRef="#ctx0" brushRef="#br0" timeOffset="107026.9277">2471 13418 724 0,'1'7'330'16,"11"4"-141"-16,0 0-63 0,9-5-50 15,4-3-19-15,1-3-22 0,-1-2-10 16,-2-5-3-16,-2-3 2 31,-10-9 6-31,-1 1 3 0,-10-6 3 16,-6-2 11-16,-6 2 12 15,-6 2 2-15,-2 6-2 16,3 4-15-16,-1 16-26 16,5 7-6-16,1 19 0 15,-4 6 4-15,2 13 7 16,-2 1 1-16,4 6-4 15,2-1-4-15,5 0-3 16,5 2-3-16,4-6-5 16,9-3 0-16,9-10-38 15,1-10-92-15</inkml:trace>
  <inkml:trace contextRef="#ctx0" brushRef="#br0" timeOffset="107339.4021">3105 13274 1125 0,'-9'12'537'16,"-7"6"-215"-16,-3 11-168 16,-2 1-33-16,-2 1-69 15,1-4-17-15,1-11-12 16,-1-6-9-16,0-11-22 15,0-6-10-15,2-11-12 16,3-3 1-16,8-3 9 16,4 1-1-16,13 9 6 15,5 3 7-15,15 10 11 16,2 5 9-16,2 8-1 16,-1 6 0-16,-6 9-1 15,-5 3 0-15,0 4-1 16,-7-1 19-16</inkml:trace>
  <inkml:trace contextRef="#ctx0" brushRef="#br0" timeOffset="107908.8977">3274 13317 783 0,'14'-3'381'15,"9"0"-151"-15,19 0-111 16,3-4-25-16,6 4-57 0,-3 2-14 15,-10-2-8-15,0 2 0 16,-11-5 2-16,-3 0 1 16,-7 1-7-16,-5-1-9 15,-10-3-6-15,-2-1-2 16,-14 0-4-16,-3 4 22 16,-10 6 24-16,0 7 9 15,-5 11 21-15,5 7-14 16,8 9-19-16,2 3-11 0,17 3-16 15,1-3-5-15,12-6 0 16,9-2-1-16,2-13 0 16,8-2 14-16,12-8-100 15,8-6-96-15</inkml:trace>
  <inkml:trace contextRef="#ctx0" brushRef="#br0" timeOffset="108174.4826">4133 13361 666 0,'5'0'441'0,"5"3"4"15,-10 10-194-15,-4 2-47 16,-9 8-57-16,-4 1-26 16,-9 0-36-16,-2-2-16 15,-4-5-29-15,1-3-11 16,-6-14-4-16,-1-3-2 16,0-15-7-16,4-5-4 0,11-1-19 15,9-1-11-15,15 3-12 16,12 2 1-16,14 8 6 15,11 6 7-15,2 11 12 16,-5 7 0-16,-2 12 3 16,-8 3 1-16,-1 4-2 15,-2 2 41-15,-10-1-159 16,-2-1 98-16</inkml:trace>
  <inkml:trace contextRef="#ctx0" brushRef="#br0" timeOffset="108312.8733">4003 13090 1315 0,'-2'-7'562'0,"-5"0"-352"16,5 8-114-16,5 15-142 16,3 11-174-16</inkml:trace>
  <inkml:trace contextRef="#ctx0" brushRef="#br0" timeOffset="108562.8153">4340 13193 1201 0,'5'8'475'0,"7"13"-325"15,1 14-37-15,-3 24-43 16,0 11-12-16,-4 19-12 16,0 6-15-16,-4 1-15 15,-3-6-1-15,1-16-1 16,0-13 0-16,-3-25-15 16,3-14-38-16,-4-12-142 15</inkml:trace>
  <inkml:trace contextRef="#ctx0" brushRef="#br0" timeOffset="108719.0252">4450 13559 1185 0,'11'-6'456'0,"15"0"-325"15,3-1-66-15,1-2-28 0,7 7-94 16</inkml:trace>
  <inkml:trace contextRef="#ctx0" brushRef="#br0" timeOffset="109078.3198">4927 13213 1183 0,'-10'-7'528'0,"-12"-6"-263"16,-8 5-66-16,-4 10-85 15,2 2-42-15,5 9-60 16,9 2-17-16,13 2-17 16,6 3-1-16,18-2 12 15,1 1 3-15,14-7 3 16,0-3 3-16,-4-3 2 16,-3-6 1-16,-11-1-24 15,-3-2-6-15,-12-7-2 16,-3 2-3-16,-10 3 20 15,-5 1 2-15,-8 12-2 16,-4 4-1-16,-6 8-2 16,4 6-1-16,11-1-6 15,10 3 0-15,18-4 18 16,10-2 6-16,18-4 16 16,6-3 5-16,0 0-8 15,-5-11 0-15,2-4 491 0</inkml:trace>
  <inkml:trace contextRef="#ctx0" brushRef="#br0" timeOffset="125412.9781">6002 13295 947 0,'17'2'387'0,"32"3"-253"16,6-3-36-16,20-2-48 16,1 0-19-16,-7 0-13 15,-7 0 0-15,-21-2-2 16,-9 1-16-16,-16-2-14 16,-6 2-1-16,-10 0-5 15,-5-1 12-15,-10 2 7 16,-3 2-2-16,-12 7 1 15,-3 4 2-15,1 10 1 16,1 5 4-16,9 9 8 16,8 2 8-16,17 2-2 15,12 1-3-15,10-10-4 16,3-5-6-16,2-12 6 16,-2-9 4-16,3-10 2 15,1-10 3-15,-5-8-1 16,-3-7 0-16,-5-3-1 0,-4-1-2 15,-4 5-11-15,1 5-6 16,-2 21 0-16,3 7 2 16,-4 16 10-16,-2 6 9 15,-3 6-3 1,-4-1 0-16,-2-3-2 16,0-6-2-16,1-11 0 15,0-7 7-15,3-10 3 16,0-10 0-16,9-13-2 15,2-1-11-15,7-1-9 16,6 5 1-16,2 16 6 16,0 4 5-16,-1 19 10 15,-4 12-1-15,-6 12-6 16,-2 5-1-16,-5-1-60 16</inkml:trace>
  <inkml:trace contextRef="#ctx0" brushRef="#br0" timeOffset="125912.5694">7789 13264 979 0,'-21'8'440'0,"-24"21"-216"15,5 12-73-15,12 18-61 16,12 2-39-16,28-7-25 16,14-8-7-16,24-16 2 15,8-10 5-15,5-20 3 16,4-13 3-16,-5-20 5 16,-9-11 3-16,-15-19 4 15,-14-8 1-15,-25-11-7 16,-16 1-5-16,-27 0-11 15,-12 8-10-15,-9 21 28 16,3 13-6-16,9 33 1 16,7 11 3-16,19 18-54 15,12 6 0-15,30 5-8 0,14 2 3 16,22 6-36-16,7-1-68 16</inkml:trace>
  <inkml:trace contextRef="#ctx0" brushRef="#br0" timeOffset="126245.6804">8364 13261 1051 0,'-11'-2'447'0,"-14"-1"-263"15,-1 5-65-15,11 12-81 16,5 5-33-16,16 8-20 15,10-3-1-15,11 0 14 16,1-9 4-16,-6-10 8 0,-5-3-4 16,-8-5 1-16,-9 2-3 15,-5-1-4-15,-11 2 5 16,-12 6 3-16,-1 3 9 16,-7 10 20-16,4 5 24 15,9 11 7-15,3-2-7 16,20 1-27-16,13-7-25 0,18-7-9 15,11-3 3-15,10-10-90 16,1-5-110-16</inkml:trace>
  <inkml:trace contextRef="#ctx0" brushRef="#br0" timeOffset="126714.474">8649 13285 1006 0,'-2'2'401'0,"2"8"-261"15,9 1-41-15,15 0-53 16,10 2-6-16,-3-6-14 16,8-2-5-16,-10-6-4 15,-4-2 2-15,-5-5 4 16,-12-5-10-16,-7 2-9 0,-6-1-4 15,-8 9-13-15,-8 5 5 16,-5 11 8-16,0 4 1 16,6 11 4-16,8-3 1 15,11 11-2 1,5-3 3-16,11-3 2 0,7 5 1 16,3-19 0-16,0 1 1 15,1-8 3-15,-1-9 3 0,3-4 4 16,1-10-1-1,-4-15-10-15,-2-1-3 0,-8-11-7 16,-3-4 2-16,-6 2 5 16,-2 1 14-16,-3 16 51 15,-1 11 3-15,0 16 1 16,-1 13-8-16,1 14-53 16,3 7-4-16,4 9-4 15,2 5-4-15,-1-3-44 16,1-5-73-16</inkml:trace>
  <inkml:trace contextRef="#ctx0" brushRef="#br0" timeOffset="126886.2841">9242 13266 977 0,'1'-3'569'0,"1"-3"-17"15,7 13-405-15,-1 9-53 16,2 17-51-16,2 8 1 15,-6 9-19-15,1 5-8 16,-3-7-19-16,-3-4-57 16,2-13-186-16,1-10-270 15</inkml:trace>
  <inkml:trace contextRef="#ctx0" brushRef="#br0" timeOffset="127339.1733">9510 13333 1043 0,'-10'3'474'0,"-18"8"-187"16,-5 1-114-16,-4 6-58 16,2 0-33-16,13 2-48 15,6-3-24-15,13 0-31 16,4-2-3-16,14-4 2 16,5 1 3-16,7-4 19 15,7 1 1-15,-1-6 4 16,1-3 1-16,-4-3 5 15,-3-8 1-15,-6-5 2 16,-1-6-2-16,-8-3-6 16,0 3-4-16,-3 5-7 15,1 6-6-15,0 13 9 16,-6 8 7-16,-4 9 35 16,0 6 19-16,-6 2 9 0,2 0-5 15,-1-5-22-15,2-10-10 16,2-9-1-16,2-6-2 15,14-13-7-15,2-6-5 16,14-7-16-16,4-3 0 16,-4 4-4-16,1 4 0 15,-6 12-1-15,-6 7 0 16,-4 11 2-16,-9 6 3 0,-1 11 4 16,1 3 1-16,-2 3 0 15,2 1-2-15,-5-5-47 16,-3-2-70-16</inkml:trace>
  <inkml:trace contextRef="#ctx0" brushRef="#br0" timeOffset="127479.8851">9816 12920 1466 0,'-4'-2'630'0,"-7"7"-346"16,5 14-144-16,0 16-117 15,-2 6-13-15,8 10 14 16</inkml:trace>
  <inkml:trace contextRef="#ctx0" brushRef="#br0" timeOffset="128065.4637">10898 13010 972 0,'27'-17'432'0,"20"-12"-208"16,14 29-111-16,3 16-41 16,-9 26-9-16,-4 6 5 15,-18 20 7-15,-12 7 5 0,-11 8-11 16,-9-2-11-16,-4-16-19 16,0-12-9-16,3-23-7 15,2-12-2-15,0-18 22 16,0-13 2-16,-7-26-6 0,-3-12-7 15,-4-16-37-15,-2 5-9 16,-3 23-11-16,-4 19-10 16,-13 41-5-16,-6 18 1 15,-6 27 11-15,3 5 13 16,11-4 13-16,9-8 1 16,22-21-66-16,6-9-71 15</inkml:trace>
  <inkml:trace contextRef="#ctx0" brushRef="#br0" timeOffset="128315.3935">11431 13286 1255 0,'-3'5'511'0,"-2"12"-304"15,-1 6-35-15,3 12-43 16,3 6-23-16,8 0-53 15,8 2-14-15,14-12-19 16,6-9-4-16,10-11 3 16,0-6 3-16,-9-8 9 15,-8-10 12-15,-12-7-54 16,-6-7-47-16,-11-14-176 16,0 2-136-16</inkml:trace>
  <inkml:trace contextRef="#ctx0" brushRef="#br0" timeOffset="128409.4906">11658 13168 561 0,'-3'-15'420'15,"-2"-10"80"-15,0 2-92 16,4 9-159-16,2 7-53 16,-2 5-134-16,1 2-43 15,0 0-84-15,0 0-34 16</inkml:trace>
  <inkml:trace contextRef="#ctx0" brushRef="#br0" timeOffset="128909.1779">12044 13294 1060 0,'-8'-5'456'0,"-15"-4"-235"16,-4 3-39-16,-10 8-74 15,-1 9-25-15,2 13-54 16,5 7-26-16,17 9-24 15,10 0-4-15,23-7 5 16,11-3 9-16,7-14 14 16,0-4 6-16,-9-13 6 15,-2-5 5-15,-10-7-28 16,-4-2-15-16,-7-2-15 16,-2-4-6-16,0-5 1 0,4-2 3 15,10 4 2-15,9 4-3 16,6 14 31-16,-3 8 29 15,-3 16 47-15,-6 4 27 16,-7 8 41-16,-1 3-8 16,-8-5-25-16,-2-3-21 15,-2-9-44-15,3-10-4 0,3-10 0 16,2-7-2-16,8-14-5 16,2-5-5-16,2-4-15 15,5 2-2-15,0 9-5 16,-1 12 2-16,-2 14 14 15,-3 12 12-15,-7 15 21 16,-4 5-1-16,-3 5-7 16,-4 3-10-16,-1-12 11 15,-1-4-43-15</inkml:trace>
  <inkml:trace contextRef="#ctx0" brushRef="#br0" timeOffset="129377.6757">13146 13457 1152 0,'10'9'464'16,"6"11"-276"-16,-2 10-45 15,-13 12-7-15,-9-2-25 16,-5 2-30-16,-4-7-77 16</inkml:trace>
  <inkml:trace contextRef="#ctx0" brushRef="#br0" timeOffset="129721.3298">14164 13336 1065 0,'-12'14'444'0,"-24"16"-215"15,-5 5-102-15,-6 2-67 16,-2-9-1-16,7-16-33 15,4-10-6-15,8-21-21 16,5-8-8-16,5-14-17 16,9-4-3-16,12 3 9 15,6 2 2-15,16 17 8 0,2 7 10 16,6 16 28-16,4 7 14 16,4 19 18-16,0 11 0 15,3 11-13-15,-2 8-10 16,-5-12-14-16,-4-3-69 15</inkml:trace>
  <inkml:trace contextRef="#ctx0" brushRef="#br0" timeOffset="130111.8444">14568 13328 896 0,'-5'-8'437'0,"-12"-14"-138"16,-5 2-80-16,1 3-79 16,-7 2-36-16,0 9-65 15,-2 4-24-15,0 8-29 16,3 7-8-16,4 13-8 16,11 4 3-16,13 6 1 15,8 2 6-15,15-7 12 16,6-8 5-16,9-9 8 15,1-8 4-15,-7-8 5 16,-4-1 3-16,-15-7 7 0,-6-3 0 16,-8 4-6-16,-4 1 4 15,-6 15-8-15,-3 10 7 16,-3 20 9-16,1 8-17 16,1 13 24-16,5 3-5 15,8 1-8-15,2-4 12 16,13-13-27-16,4-9-41 15,11-21-51-15</inkml:trace>
  <inkml:trace contextRef="#ctx0" brushRef="#br0" timeOffset="130674.4665">14899 13445 643 0,'0'-16'416'0,"-4"-13"44"16,1-2-195-16,-7 1-85 15,-4 7-20-15,-7 1-45 16,-2 7-22-16,-1 11-45 16,1 2-23-16,1 12-28 15,-1 8-8-15,7 9-4 16,4 6 2-16,11 1 5 15,9 0 2-15,10-10 6 0,8-3 3 16,11-15 7-16,-2-6 4 16,1-11 3-16,-4-9-1 15,-6-5 1-15,-4-3-1 16,-12-2 0-16,-3 3 0 16,-9 9-8-16,-5 7-5 15,-2 11-12-15,-1 7-3 16,6 11 1-16,4 3 2 0,9 5 9 15,8 1 0-15,12-2 1 16,2 0 1-16,0-7 3 16,-2-2 2-16,-8-9 5 15,-2-1 4-15,-2-11 9 16,-6-5 2-16,1-11-23 16,-4-7-48-16,-6-12-141 15,-1-3-43-15,-7-11 3 16,-3-7 41-16,0 1 181 15,1 3 67-15,1 14 103 16,7 9 41-16,-3 17-1 16,1 10-32-16,1 10-101 15,-2 10-38-15,3 14-36 16,0 3 80-16</inkml:trace>
  <inkml:trace contextRef="#ctx0" brushRef="#br0" timeOffset="131142.8616">15793 13245 909 0,'9'18'408'15,"4"9"-208"-15,-5 18-59 16,-4 4-15-16,-6-3-41 16,-4-5-16-16,2-15-31 15,2-9-8-15,7-17 4 16,5-12-1-16,6-20 0 16,7-9-6-16,8-8-16 15,3 2-5-15,3 13 17 0,-4 10 15 16,-7 20 34-16,-7 6 18 15,-4 20-2-15,-3 12-13 16,-3 16-30-16,-5 3-14 16,-4 4-24-16,2-6 5 15</inkml:trace>
  <inkml:trace contextRef="#ctx0" brushRef="#br0" timeOffset="131711.2056">16864 13329 567 0,'0'21'366'0,"5"24"27"16,8 1-194-16,12-4-92 16,4-10-11-16,11-18-12 15,3-13-8-15,-5-26-13 16,1-12-6-16,-11-24-11 15,-5-5-7-15,-17-5-7 16,-11-4-4-16,-26-4-8 16,-15-2-3-16,-21 11-12 15,-7 13 4-15,0 35 0 16,8 19-5-16,23 31-10 16,15 5-12-16,33 14-10 0,18 0 5 15,32-3 14-15,18 1 8 16,17-6-156-16</inkml:trace>
  <inkml:trace contextRef="#ctx0" brushRef="#br0" timeOffset="132015.837">17493 13172 1060 0,'-26'-5'434'16,"-17"-7"-276"-16,7 12-71 15,11 6-19-15,14 9-43 16,11 8-13-16,19 1-15 16,7 3 2-16,9-4 6 15,0-3 5-15,-7-7 5 16,-7-5 1-16,-14-5 5 16,-12-4-2-16,-13-1-4 15,-6 4-4-15,-10 6 10 16,2 4 9-16,4 7 10 0,7 3 0 0,17 0-19 15,7 3-10-15,18-1-9 16,10-3 1-16,9-6-9 16,7-5-34-16,0-11-145 15</inkml:trace>
  <inkml:trace contextRef="#ctx0" brushRef="#br0" timeOffset="132453.4033">17624 13237 1054 0,'3'3'351'0,"6"2"-321"15,8 1-7-15,16-1 13 16,9-2 3-16,11-1-16 16,-6-3-7-16,-5-2-2 15,-10-2 0-15,-18-1 2 0,-5 3-5 16,-17-3-11-16,-6 3-2 15,-11 3-5-15,-5 2 15 16,-2 11 27-16,0 4 6 16,13 11 0-16,2 6-13 15,11 7-9-15,7 1 5 16,9-6 12-16,10-5 3 16,10-14-3-16,3-3-4 15,10-14-2-15,-4-8 2 0,3-9-6 16,-7-11-2-1,-8-6-5-15,-7-4-3 0,-10-4 1 16,0 4 0-16,-10 9 17 16,0 9 12-16,-4 17-2 15,-3 8-2-15,-1 18-23 16,1 8-15-16,3 9-3 16,2 5 1-16,9-1-34 15,-1-5-85-15</inkml:trace>
  <inkml:trace contextRef="#ctx0" brushRef="#br0" timeOffset="132625.3834">18312 13193 1188 0,'4'0'492'16,"4"5"-281"-16,4 8-84 15,3 13-68-15,-4 9 6 16,-6 11-13-16,-4 6-4 15,-2 7 27-15,-4-6-80 16,3-15-165-16,4-8-172 16</inkml:trace>
  <inkml:trace contextRef="#ctx0" brushRef="#br0" timeOffset="133063.2592">18542 13294 793 0,'0'-6'476'0,"-13"-4"-7"15,3 6-254-15,-10 6-106 0,-7 5-28 16,-7 7-32-16,2 5-14 16,4 4-30-16,11 1-10 15,17 1-10-15,10-4 0 16,18 0 6-16,2-4 6 16,7-5 9-16,-4-5 4 15,-5-11 2-15,-2-4 2 16,-6-8-4-16,-3-5-2 0,-5-2-4 15,-1 0 0 1,-4 1 2-16,0 7-3 0,-2 8 12 16,-2 6 9-16,1 11 17 15,0 10 7-15,1 10-9 16,0 3-7-16,-1-3-15 16,2-5-3-16,2-12 5 0,2-6 4 15,9-14 2-15,3-5-1 16,9-16-6-16,1-5-6 15,5 0-8-15,-1 3-2 16,-7 15-7-16,-3 8-6 16,-12 17-3-16,-4 12-1 15,-6 12 4-15,-3 7 4 16,-2 0 7-16,-3 1 27 0,0-9-98 16,1-3-82-16</inkml:trace>
  <inkml:trace contextRef="#ctx0" brushRef="#br0" timeOffset="133200.9902">18975 12859 1510 0,'-4'-1'615'16,"-4"0"-340"-16,2 27-236 15,-2 16-41-15,3 15 12 16</inkml:trace>
  <inkml:trace contextRef="#ctx0" brushRef="#br0" timeOffset="134487.0878">19952 13484 685 0,'-7'-13'339'0,"-7"-14"-80"16,-4-1-61-16,-9 4-54 16,-1 5-29-16,-1 14-75 15,1 6-29-15,5 21-38 16,1 9-7-16,10 10 5 16,8 5 6-16,12-4 10 15,10-5 3-15,18-8 3 16,8-9 4-16,3-9 8 15,-1-6 6-15,-11-8 11 16,-10-7 3-16,-8-3 4 16,-8-3 1-16,-14 0-7 15,0 3-8-15,-10 12-6 16,-1 5 0-16,0 19 4 16,-5 11 2-16,5 17 16 0,-2 11-3 15,7 19-6-15,8 4 2 16,4-8-14-16,12-7 4 15,6-19-83-15,2-14-125 16</inkml:trace>
  <inkml:trace contextRef="#ctx0" brushRef="#br0" timeOffset="134780.8389">20290 13456 1013 0,'-15'-9'430'0,"-18"-5"-254"16,2 12-60-16,6 13-75 15,5 13-29-15,16 11-21 16,9 0-4-16,19-2 13 16,5-6 17-16,16-13 30 15,3-7 22-15,-3-11 54 16,-5-6 7-16,-19-11-4 15,-10-4-14-15,-20-9-61 16,-8 2-23-16,-17 4-31 16,-3 7-46-16,4 19-123 15,5 9-138-15</inkml:trace>
  <inkml:trace contextRef="#ctx0" brushRef="#br0" timeOffset="135061.6675">20536 13640 668 0,'20'8'375'0,"15"3"-65"16,-4-3-130-16,-1-3-7 16,-3-11-27-16,1-3-11 15,-1-8-44-15,-2-4-24 16,-9-5-29-16,-7-2-5 16,-13-8-12-16,-13 0-5 15,-12 10-23-15,-8 8-13 16,-5 23-12-16,3 10-8 15,8 20 9-15,3 6 3 0,9 9 3 16,7 2 5-16,9-1 15 16,5 2 5-16,13 2 16 15,2-1 5-15,4-3-3 16,2-9 1-16,2-15 3 16,2-8-29-16</inkml:trace>
  <inkml:trace contextRef="#ctx0" brushRef="#br0" timeOffset="135358.4676">21317 13535 955 0,'-1'10'439'0,"-9"12"-202"15,-8 4-4-15,-15 3-67 0,-8-3-49 16,-4-3-59-16,1-6-18 15,1-8 3-15,5-6-33 16,8-13-34-16,5-7-6 16,13-14-37-16,3-3 20 15,14-2 9-15,6 1-1 16,12 17-1-16,7 7 16 16,1 19 21-16,3 14 6 15,-1 10 21-15,-4 6-6 0,-9 6 1 16,-2-1 0-16,-7-4-21 15,-3-5-76-15</inkml:trace>
  <inkml:trace contextRef="#ctx0" brushRef="#br0" timeOffset="135499.3235">21226 13189 1591 0,'-1'0'585'0,"1"8"-455"15,2 10-89-15,1 22 48 16,1 10-19-16</inkml:trace>
  <inkml:trace contextRef="#ctx0" brushRef="#br0" timeOffset="136733.1491">1805 14647 902 0,'11'4'294'0,"23"6"-279"15,13 3-38-15,16-1 33 0,6 0 4 16,-1-7 3-16,-5-7 5 16,-10-7 6-16,-13-5 4 15,-16-1 11-15,-10 2-1 16,-24 1-13-16,-16 6-9 15,-16 10-8-15,-8 6 5 16,2 13 5-16,7 5 3 16,10 4-11-16,8 4-12 15,23 3-9-15,5 2-4 0,19-1 3 16,6-6 3-16,5-10 11 16,3-7 7-16,2-15 6 15,1-6 3-15,-4-15 4 16,-3-10-1-16,-4-8 1 15,-6-3-1-15,-6 2-5 16,-3 4-2-16,-7 14-6 16,-2 8-7-16,-2 17 12 15,-2 7 13-15,-2 15 13 16,-1 5 9-16,0 6-8 16,1-1-11-16,2-7-12 15,4-5-4-15,3-14 4 16,1-11 10-16,4-12 6 15,-1-11 4-15,2-10-6 16,-4-4-8-16,-1 0-10 16,-1 2-5-16,-8 13-17 15,6 6-11-15,-1 16-11 16,3 8-1-16,1 13 10 16,-4 9 8-16,2 5 10 0,-2 0 4 15,2-7 4-15,3-9 0 16,1-17-3-16,1-7-1 15,-1-18-2-15,1-4 2 16,1-7 1-16,2 1 0 16,6 5-10-16,3 7-5 0,3 11 3 15,3 8 5 1,8 10 10-16,-1 4 7 16,-3 15 30-16,-11 5 20 0,-20 7 44 15,-11 5 10-15,-21-6-20 16,-4-7-19-16,-6-12-53 15,3-4-64-15</inkml:trace>
  <inkml:trace contextRef="#ctx0" brushRef="#br0" timeOffset="137102.4167">3890 14662 884 0,'8'-4'407'0,"7"-1"-183"0,5 12-70 16,-1 27-80-16,-5 14-15 15,2 21-16-15,-6 0-8 16,-4-3-10-16,4-9 2 15,-6-19-77-15,3-14-92 16</inkml:trace>
  <inkml:trace contextRef="#ctx0" brushRef="#br0" timeOffset="137399.0581">4129 14745 667 0,'-5'0'346'0,"-6"6"-63"15,-10 8-94-15,-3 12-97 16,1 7-8-16,6 5-44 15,13-4-19-15,5-5-16 16,8-5 3-16,14-11 14 16,4-6 5-16,14-11 11 15,5-6-6-15,-3-7-9 16,-1-5 0-16,-10-5 2 16,-7-2 2-16,-4 0-5 15,-6 2-2-15,-7 11-13 16,-1 8-9-16,-8 17 15 15,0 9 2-15,1 19 10 16,1 6 7-16,7 4-20 16,0-2-2-16,2-6 2 15,1-9-13-15,-1-9-147 16</inkml:trace>
  <inkml:trace contextRef="#ctx0" brushRef="#br0" timeOffset="137524.0264">4320 14505 1265 0,'-4'-5'492'0,"-3"-7"-312"0,7 11-184 15,3 3-9-15</inkml:trace>
  <inkml:trace contextRef="#ctx0" brushRef="#br0" timeOffset="137718.1813">4497 14749 1184 0,'10'23'531'0,"6"14"-284"16,2 8-100-16,2 2-55 15,0-7-54-15,-4-4-14 16,5-15 1-16,-1-12 9 16,-1-16 39-16,2-13 5 15,-4-15-3-15,0-7-9 16,-3-3-14-16,-4 4-61 0</inkml:trace>
  <inkml:trace contextRef="#ctx0" brushRef="#br0" timeOffset="138209.9812">5003 14765 727 0,'11'0'381'15,"11"2"-104"-15,5 21-133 16,-3 12-2-16,-8 17-42 16,-10 3-8-16,-6-4-34 15,-4-10-12-15,2-18-15 16,2-8 0-16,2-19-17 15,2-11-13-15,6-16-23 16,5-8-13-16,10-7 5 16,2 3 7-16,4 4 9 15,1 11 2-15,-2 20 15 16,-2 8 8-16,-5 23 24 0,-9 5 10 16,-10 15-9-16,0 3-3 15,-6-2-14-15,2-1 56 16,4-12-173-16</inkml:trace>
  <inkml:trace contextRef="#ctx0" brushRef="#br0" timeOffset="138491.1659">5784 14759 825 0,'-20'-5'468'0,"-25"-3"-73"15,-2 3-148-15,5 7-144 16,6 8-49-16,13 14-64 16,10 8-11-16,14 8-8 15,8 3 1-15,16-7 12 16,3-6 4-16,11-12 12 16,-1-10 6-16,-7-10 13 15,-6-5 9-15,-17-7 13 16,-8 1 0-16,-18 0-15 15,-10 3-7-15,-10 1-11 16,-1-3-539-16</inkml:trace>
  <inkml:trace contextRef="#ctx0" brushRef="#br0" timeOffset="138732.7579">5864 14822 1212 0,'3'9'522'16,"13"12"-299"-16,-9 5-38 0,-2 3-83 15,-2 1-35-15,-6-10-32 16,2 0-8-16,-4-17-13 16,4-3-34-16,4-13-73 15,6-9-37-15,7-6-15 16,6-5 30-16,0 7 65 16,1 8 27-16,-4 13 2 15,-5 11 13-15,1 18 16 0,-6 8 9 16,-5 5 18-16,-3 0-11 15,-1-8-15-15,2-6-39 16</inkml:trace>
  <inkml:trace contextRef="#ctx0" brushRef="#br0" timeOffset="138920.3188">6143 14826 884 0,'7'-2'443'0,"8"0"-106"15,4 9-140-15,8 15-60 16,4 2-24-16,6 8-18 15,0-2 3-15,-7-7-14 16,-7 1 2-16,-20-6 46 16,-6-2 3-16,-25-5-13 15,-9-3-8-15,-15-8-106 16,-5 0 273-16</inkml:trace>
  <inkml:trace contextRef="#ctx0" brushRef="#br0" timeOffset="140035.9478">7508 14739 781 0,'-7'-2'357'0,"-9"-4"-136"0,4 8-155 31,3 3-32-31,8 7-36 16,9 2-13-16,10 2-2 16,4-2 8-16,6-3 12 15,0-3 4-15,-5-3 6 16,-6-3 2-16,-11 0 5 0,-11-2 2 0,-14 3 0 16,-9 3 8-16,-10 3 5 15,2 3-1-15,3 6 7 16,8 5-3-16,13 1-15 0,6 5-4 15,15-4-11-15,6-4-5 16,15-3 6-16,5-5 5 16,2-11 5-16,0-2 2 15,-3-12 3-15,2-3 2 16,-4-6-2-16,-2-3 0 16,-5-5-6-16,-4-1-2 31,-6 8-7-31,-3 8 3 0,-10 14 6 0,3 9 10 0,-5 14 9 15,-3 6-5-15,7 8-7 16,-4-2-11-16,9-5-3 16,4-4-23-16,-1-14-108 15,5-9-412-15</inkml:trace>
  <inkml:trace contextRef="#ctx0" brushRef="#br0" timeOffset="140172.5876">7726 14569 1174 0,'-1'-9'480'16,"-5"-9"-284"-16,8 13-165 15,3 5-26-15,7 4-164 16</inkml:trace>
  <inkml:trace contextRef="#ctx0" brushRef="#br0" timeOffset="140344.4279">7964 14799 1167 0,'8'29'510'0,"10"33"-277"16,-1 5-58-16,0-10-82 15,2-9-27-15,4-21 3 16,1-13-14-16,7-18 15 16,3-7 4-16,0-16-15 0,0-4-8 15,-7-7 3-15,-5-4-54 16,-11-3-164-16,-6 5-243 15</inkml:trace>
  <inkml:trace contextRef="#ctx0" brushRef="#br0" timeOffset="140719.3276">8626 14834 955 0,'-1'8'484'0,"-4"13"-124"15,-6 5-62-15,-12 1-81 16,-4-1-55-16,-10-5-87 15,3-6-26-15,1-10-22 16,5-5-5-16,9-10-38 16,4-6-21-16,7-4-54 15,5-7-16-15,8 1 17 16,9 0 12-16,14 10 39 16,4 6 11-16,3 19 4 15,-3 10 8-15,-5 18 20 16,-1 7 8-16,-2 0 20 15,-1-7 2-15,2-12-6 16,0-10 4-16,-1-16 8 16,0-6 3-16,-4-14 2 15,-2-7-4-15,2-10-10 16,-6-4-2-16,-4 2-15 16,-2 9 18-16,-8 13-9 0,0 16-6 15,-1 22 4-15,-1 11-22 16,0 17-2-16,-1 1 8 15</inkml:trace>
  <inkml:trace contextRef="#ctx0" brushRef="#br0" timeOffset="141203.6022">9779 14827 806 0,'3'-2'337'0,"5"3"-172"0,3 13-64 15,-5 20-21-15,-2 6 14 16,-1 1 0-16,-5-3-6 16,0-17-24-16,1-6-7 15,-3-18-5-15,3-7-3 16,5-15-10-16,-1-11-9 15,5-15-22-15,2-1-7 16,6 6-1-16,3 7 5 16,14 21 5-16,-1 6 10 0,2 19 7 15,1 8-8-15,-7 20-3 16,-5 10-5-16,-9 11-3 16,-3 3 1-16,-2-7-43 15,3-11-57-15</inkml:trace>
  <inkml:trace contextRef="#ctx0" brushRef="#br0" timeOffset="141500.3913">10269 14949 1066 0,'-1'3'457'0,"2"5"-225"16,2 0-129-16,9 0-36 15,6 1 9-15,4-9 7 16,8 0-5-16,4-10-23 15,-5-9-8-15,-6-10-9 16,-6-3 1-16,-10-7-6 0,-7 2-5 16,-15 4-15-16,-11 3-11 15,-9 12-19-15,-2 8-3 16,6 18-14-16,4 12-4 16,9 22 7-16,2 12-1 15,10 12 15-15,6 2 7 16,11-4 6-16,5-8 3 15,-2-9 7-15,2-5 29 16,3-13-152-16</inkml:trace>
  <inkml:trace contextRef="#ctx0" brushRef="#br0" timeOffset="141837.067">10802 14887 887 0,'-11'-18'415'16,"-19"-20"-146"-16,1 6-60 15,-2 15-51-15,0 11-50 16,9 14-85-16,4 9-23 0,10 7-27 16,9 2 0-16,16 1 10 15,6-4 10-15,7-10 14 16,-1-8 7-16,-1-13 7 15,-1-7-1-15,6-8-3 16,6-7-3 0,6 6 9-16,3 1 17 0,1 13 27 15,-8 7 14-15,-11 14 12 16,-7 7 0-16,-21 12-11 16,-5 7-11-16,-18 0-23 15,-3-1-18-15,-2-5-50 16,0-5-245-16</inkml:trace>
  <inkml:trace contextRef="#ctx0" brushRef="#br0" timeOffset="142524.5976">11824 14736 572 0,'9'-1'277'16,"9"0"-103"-16,14 1-58 16,7-1 8-16,14-2-27 15,1-1-17-15,1-1-32 16,-8 0-16-16,-18 2-13 16,-12 1-1-16,-16-1-2 15,-7 2-4-15,-14 2-6 16,-8 4-4-16,-11 8-11 15,1 3-2-15,7 10 7 16,3 5 4-16,14 9 14 16,7 0 7-16,14-4 5 15,10-3 6-15,12-14 12 0,7-7 5 16,1-13 7-16,0-9-2 16,-3-11-11-16,-5-8-6 15,-6-3-15-15,-2-3-7 16,-5 11-10-16,-1 6-12 15,-1 18-3-15,-1 10 5 16,-8 13 12-16,-1 6 13 0,-8 2 7 16,2-1-2-1,0-8-1-15,-2-11 3 0,4-9 12 16,0-11-4-16,0-12-15 16,4-7-12-16,6-11-27 15,3-2-5-15,16 6 4 16,3 6 1-16,6 13-1 15,0 9 18-15,-3 16 23 16,-7 13 17-16,-8 22 24 16,-5 6-9-16,-10 7-17 15,-5-5-9-15,0-8 421 16</inkml:trace>
  <inkml:trace contextRef="#ctx0" brushRef="#br0" timeOffset="143047.6496">13704 14791 709 0,'-17'-12'414'16,"-14"-13"-78"-16,-19 7-104 16,3 2-53-16,3 9-91 15,6 7-38-15,18 5-65 16,6 4-6-16,10 1 0 0,7-2 5 0,8-3 13 15,3-3 3-15,6-2 5 16,-2-1 0-16,2 6-9 16,-3 6-4-16,-4 17-14 15,-6 4-2-15,-6 8-17 16,-5-2-59-16</inkml:trace>
  <inkml:trace contextRef="#ctx0" brushRef="#br0" timeOffset="143531.8989">13689 14780 442 0,'0'-4'248'16,"0"-3"-33"-16,-3-1-7 15,-4-1-13-15,-7 0-6 0,-12 1-16 16,-8 1-12-16,-14 5-58 16,1 4-27-16,2 13-48 15,4 6-20-15,16 14-8 16,8 10-1-16,18 7 0 15,10 0 1-15,24-8 4 16,12-12 5-16,14-15 10 16,4-4 5-16,-11-13 8 15,-6-3 6-15,-24-16 12 16,-11-5 2-16,-15-6-12 16,-14-2-12-16,-14 12-7 15,0 11-4-15,1 20 0 16,1 13 0-16,15 14-15 15,1 5-3-15,14 7-5 16,4 2 2-16,11 3 2 16,0-4 3-16,-4-5 2 15,6-4-14-15,-10-15-71 0,6-4-56 16</inkml:trace>
  <inkml:trace contextRef="#ctx0" brushRef="#br0" timeOffset="143841.0274">13985 14877 1056 0,'-14'-10'465'15,"-16"-7"-241"-15,0 3-70 16,-1 11-76-16,3 4-33 15,5 16-40-15,3 7-8 0,7 8-12 16,7 2-2-16,13-2 4 16,10-6 7-16,13-8 32 15,1-11 20-15,1-7 28 16,-4-3 4-16,-8-10-14 16,-4 3-10-16,-9-8-19 15,-5 2-21-15,-2 0-133 16,-1 1-108-16</inkml:trace>
  <inkml:trace contextRef="#ctx0" brushRef="#br0" timeOffset="144122.2222">14162 15041 1022 0,'7'2'446'0,"16"1"-222"15,3-2-13-15,2-7-68 0,6-3-23 16,-7-8-49-16,-1-6-19 15,-12-5-15-15,-7-4-5 16,-11-3-10-16,-9 1-8 16,-13 3-17-16,-3 8-13 15,-3 15-17-15,3 11-2 16,5 24-4-16,4 8 8 16,10 15 10-16,-1 4 3 15,10 2 10-15,4-1 2 16,2-9 5-16,5-1 1 0,3-8 5 15,0-5 3-15,2-9 8 16,2-8-15-16</inkml:trace>
  <inkml:trace contextRef="#ctx0" brushRef="#br0" timeOffset="144419.1591">14802 14817 1290 0,'-8'12'509'0,"-16"15"-340"16,-6 5 3-16,-8 4-48 15,-4-5-27-15,2-11-51 16,2-4-10-16,0-17-17 16,2-7-21-16,6-14-37 0,6-10-14 15,15-7-13-15,7-5 6 16,21 9 16-16,6 5 0 15,11 16 25-15,3 10 21 16,-4 17 21-16,-3 9 15 16,-7 21-9-16,-4 5-8 15,-7 4-7-15,-4-6 0 16,-2-11-44-16,2-11 307 16</inkml:trace>
  <inkml:trace contextRef="#ctx0" brushRef="#br0" timeOffset="144555.8041">14664 14432 1572 0,'-4'5'528'0,"-4"13"-496"16,4 7-3-16</inkml:trace>
  <inkml:trace contextRef="#ctx0" brushRef="#br0" timeOffset="145367.9496">15693 14626 1006 0,'0'10'405'15,"0"9"-218"-15,0 18-134 16,1 14-2-16,3 9-12 15,-1 1-9-15,5-7 17 16,-1-7-55-16</inkml:trace>
  <inkml:trace contextRef="#ctx0" brushRef="#br0" timeOffset="145711.6189">16003 14686 733 0,'-27'5'367'0,"-17"2"-76"16,-12 11-195 0,-2 2-1-16,13 3-48 0,8 0-29 15,21 5-30-15,11 1-7 16,24 2 2-16,9-1 6 16,22-7 15-16,6-5 7 15,7-7 5-15,-1-6 0 16,-13-7 3-16,-10-4 0 15,-13-9-13-15,-4-5-1 16,-5-7-5-16,3-1 1 0,-10 1 34 16,-3 4 35-16,-7 9 52 15,-1 6 1-15,-4 13-21 16,3 9-37-16,2 13-52 16,-1 6-3-16,7 8-6 15,-4-5 2-15,5 1-44 16,0-9-78-16</inkml:trace>
  <inkml:trace contextRef="#ctx0" brushRef="#br0" timeOffset="145836.6243">16157 14392 986 0,'-5'-10'348'0,"3"-6"-317"16,1 18-41-16</inkml:trace>
  <inkml:trace contextRef="#ctx0" brushRef="#br0" timeOffset="146008.4133">16373 14731 752 0,'8'14'423'16,"10"22"-56"-16,-2 3-116 16,-5 4-115-16,1-3-11 15,-4-10-39-15,0-7 0 16,4-17-2-16,3-10-10 15,5-17-6-15,1-9-11 16,-5-11-24-16,2 2-7 0,-10 2-115 16,-1 5-82-16</inkml:trace>
  <inkml:trace contextRef="#ctx0" brushRef="#br0" timeOffset="146273.9791">16779 14783 1081 0,'2'1'469'0,"0"6"-223"16,-2 4-96-16,-4 7-3 16,-3 3-35-16,-1 1-35 15,0 0-22-15,5-6-31 16,3-6-9-16,2-6-2 16,7-7 3-16,6-13-4 15,5-6 1-15,4-10-9 16,0 1-4-16,4 7-2 0,-2 5-5 15,-1 16-10-15,-2 5 2 16,-11 18 5-16,-1 7 3 16,-6 13 10-16,-3 0 0 15,-4 1-17-15,2-3 443 16</inkml:trace>
  <inkml:trace contextRef="#ctx0" brushRef="#br0" timeOffset="146633.2646">17432 14746 657 0,'-8'-10'421'16,"-9"-5"-44"-16,-15 2-128 16,-6 8-43-16,-10 7-84 15,0 7-34-15,7 11-56 16,4-1-18-16,22 14-17 16,7 0 0-16,30-1 10 0,13 2 4 15,12-15 8-15,7-6 2 16,-8-10 6-16,-8-4 3 15,-18-8 8-15,-9-1-5 16,-18-6-38-16,-6 1-32 16,-11-3-93-16</inkml:trace>
  <inkml:trace contextRef="#ctx0" brushRef="#br0" timeOffset="146914.6444">17527 14733 962 0,'6'8'480'0,"11"5"-163"0,-5 9-146 16,-7 4-31-16,2-2-53 16,-6 1-17-16,-1-5-26 15,0-5-10-15,0-8-12 16,0-7 4-16,9-14-39 16,5-5-15-16,8-9-16 15,4-1-9-15,4 5 31 16,-3 5 9-16,-7 12-4 15,0 7-11-15,-7 13 24 16,-2 7 4-16,-3 11 15 16,-4 4 12-16,0 1-17 15,1-2 1-15,1-15-83 16,3-12-76-16</inkml:trace>
  <inkml:trace contextRef="#ctx0" brushRef="#br0" timeOffset="147070.7338">17925 14751 734 0,'7'-7'443'15,"8"-1"-64"-15,-2 8-76 16,-5 11-114-16,1 9-63 16,1 11-57-16,3 6-23 15,2 3-1-15,0 0 4 16,-6-13 7-16,-1-2 8 16,-11-20 3-16,-4-5-5 0,-7-9-15 15,-4-8-27-15</inkml:trace>
  <inkml:trace contextRef="#ctx0" brushRef="#br0" timeOffset="147860.6516">19137 14728 686 0,'7'-5'299'0,"11"-2"-131"15,4 4-19-15,13-1-22 16,5 1-21-16,4 1-48 16,-3-4-17-16,-8 4-15 15,-9 2-13-15,-16 1-17 16,-8 6-4-16,-19 8-4 16,-7 2 6-16,-6 12 12 0,1 5 2 15,11 4 1-15,10 4-2 16,18-3-3-16,11-2 3 15,23-10 4-15,3-6 3 16,3-15 2-16,-3-6 1 16,-3-14-1-16,-2-4-1 15,-2-6-2-15,-1-2-1 16,-11 0 2-16,-3 0 4 16,-13-1 2-16,-8 0 7 15,-10 3 16-15,-7 1 6 0,-10 7 1 16,-4 2-9-16,1 7-28 15,3 6-16-15,5 8-16 16,6 4-3-16,7 7 2 16,3 2 6-16,12 5 9 15,4-2 5-15,13-4 9 16,1-6 3-16,4-11 8 16,2-4 2-16,-3-12 1 15,0-4-1-15,-4-4-5 16,-4 0-1-16,-7 3-7 15,-5 7-3-15,-6 6-14 16,-2 5-9-16,-1 5-5 16,0-4-4-16,0 0 7 15,1 21 6-15,15 37 4 16,4-24 4-16,7-7 19 16,6-3 11-16,0-12 37 0,-3-8 33 15,-10-14 36-15,-4-12 0 16,-11-10-26-16,-3-4-32 15,-2 0-88-15,-3 4-69 16</inkml:trace>
  <inkml:trace contextRef="#ctx0" brushRef="#br0" timeOffset="148360.4185">21016 14686 709 0,'-16'-5'388'16,"-12"-7"-89"-16,-4 9-142 15,0 3-49-15,0 7-73 16,5 6-31-16,8 12-25 16,8 2-3-16,17 11 4 15,12 5 13-15,18-3 25 16,4-4 10-16,3-16 14 16,-6-12 2-16,-13-12 15 15,-6-6 7-15,-18-10-11 0,-16-2-11 0,-17-4-33 16,-6 3-11-16,-4 6-60 15,7 3-81-15</inkml:trace>
  <inkml:trace contextRef="#ctx0" brushRef="#br0" timeOffset="148766.7438">21160 14682 1231 0,'-1'0'475'0,"-4"2"-346"16,-2 5-56-16,2 7-51 16,-2 5-4-16,7 8 0 15,5 4-4-15,15 4-3 0,7-1-1 16,14-7 5-16,5-6 4 16,3-16 14-16,-8-8 5 15,-14-16 8-15,-10-8 1 16,-14-7-9-16,0 1-7 15,-9 2-16-15,-4 5-7 16,-4 8-9-16,-4 8-10 16,9 8-10-16,5 6-1 0,4 11-3 15,1 3 6-15,6 5 10 16,1 3 2-16,14 3 7 16,-3-3 1-16,11-3 9 15,-1-6 10-15,-4-13 15 16,3-5 6-16,-8-14 5 15,-3-5-6-15,-9-3-5 16,-2-3-40-16,-8 0-126 16,-4 0-92-16</inkml:trace>
  <inkml:trace contextRef="#ctx0" brushRef="#br0" timeOffset="148856.7108">21498 14534 461 0,'-5'-16'376'15,"-6"-14"93"-15,2 6-84 0,0 14-187 16,4 4-60-16,5 10-109 15,0 9 22-15,3 5-130 16</inkml:trace>
  <inkml:trace contextRef="#ctx0" brushRef="#br0" timeOffset="149028.1681">21750 14584 1230 0,'0'4'490'0,"-2"14"-318"15,2 9-70-15,0 22-34 0,0 11-22 16,0 23-20-16,0 6-6 16,-1-2-8-16,1 0-3 15,0-17 0-15,1-6-62 16</inkml:trace>
  <inkml:trace contextRef="#ctx0" brushRef="#br0" timeOffset="149184.384">21763 14923 1541 0,'10'0'533'0,"13"-3"-483"16,7 8-40-16,5 3 15 16,7 0-17-16</inkml:trace>
  <inkml:trace contextRef="#ctx0" brushRef="#br0" timeOffset="149606.5081">22333 14738 741 0,'-4'7'381'16,"-14"9"-110"-16,-7 6-1 15,-14 4-86-15,-6 0-36 0,0-4-59 16,4-7-38-16,5-13-12 15,10-7 1-15,9-20-8 16,6-5-5-16,12-8-26 16,7 1-11-16,12 9-12 15,3 3-3-15,7 14 3 16,1 7 8-16,3 14 20 16,2 9 5-16,2 11 11 15,-5 7-3-15,-5 8-9 16,0 0 0-16,-3-2-68 15,2-11 87-15</inkml:trace>
  <inkml:trace contextRef="#ctx0" brushRef="#br0" timeOffset="149788.2615">22520 14684 1171 0,'13'-2'447'15,"18"-5"-328"1,8-1-25-16,9 2-20 16,-2 0-26-16,-2 4-26 15,-7 0-7-15,-14 2-80 16,-7 0-120-16</inkml:trace>
  <inkml:trace contextRef="#ctx0" brushRef="#br0" timeOffset="149913.3977">22627 14720 628 0,'-4'10'358'16,"-1"16"-51"-16,4-1-87 16,6 8-100-16,3-4-33 15,7 0-42-15,5-2-4 16,1-10-160-16</inkml:trace>
  <inkml:trace contextRef="#ctx0" brushRef="#br0" timeOffset="150299.4982">23073 14764 892 0,'-11'-14'422'0,"-14"-14"-173"0,-5-2-37 0,1 7-75 16,-1 6-36-16,8 10-57 15,5 8-14-15,4 11-24 16,5 3-5-16,7 8 4 15,1 2-1-15,5 0 3 16,5 0 3-16,9-7 5 16,4-5 2-16,9-9 7 15,6-4 1-15,3-8-3 16,6-1-3-16,2-5-8 16,2 0-4-16,-5 3-3 15,-5 3-4-15,-18 8 2 16,-6 5 0-16,-10 8 1 15,-6 6 4-15,-7 4 5 16,-9-1 3-16,-10 1 5 16,-7-4-1-16,-4-4-5 0,1-2-1 15,5-8-64-15,5-4-67 16</inkml:trace>
  <inkml:trace contextRef="#ctx0" brushRef="#br0" timeOffset="150846.6137">23632 14924 1834 0,'-1'1'693'0,"-2"4"-539"16,0-4-61-16</inkml:trace>
</inkml:ink>
</file>

<file path=ppt/ink/ink5.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1-11-12T14:24:17.107"/>
    </inkml:context>
    <inkml:brush xml:id="br0">
      <inkml:brushProperty name="width" value="0.05292" units="cm"/>
      <inkml:brushProperty name="height" value="0.05292" units="cm"/>
      <inkml:brushProperty name="color" value="#FF0000"/>
    </inkml:brush>
  </inkml:definitions>
  <inkml:trace contextRef="#ctx0" brushRef="#br0">2359 6631 457 0,'-14'23'246'16,"-24"30"-45"-16,1 17-38 15,10 18-44-15,-3 13-21 16,19 14-26-16,11 0-16 16,14-12-23-16,12-6-5 0,7-9-16 15,4-2 1-15,11-21 4 16,6-12-11-16</inkml:trace>
  <inkml:trace contextRef="#ctx0" brushRef="#br0" timeOffset="732.8331">2927 7212 562 0,'-17'5'287'16,"-17"16"-106"-16,-3 4-52 16,14 9-85-1,3 0-26-15,12-5-18 16,9 0-6-16,14-4-4 16,6-2 1-16,18 3 6 15,1-10 4-15,3-8 12 16,-3-8 3-16,-8-14 9 15,-4 2 6-15,-8-6 20 16,-5 2 7-16,-9-6 2 0,-6-3-5 16,-13-12-23-16,-5-6-8 0,-3-5-9 15,-8-10-5-15,4 3-6 16,4 2-4-16,8-3-8 16,11 9-4-16,11 5-8 15,10 9-22-15,16 15-225 16</inkml:trace>
  <inkml:trace contextRef="#ctx0" brushRef="#br0" timeOffset="1018.0775">3251 7194 658 0,'-1'0'297'16,"-1"9"-115"-16,-1 1-50 16,-3 23-29-16,1 3-6 0,1 7-38 15,2 2-7-15,4-12-39 16,6-1-6-16,3-7-41 15,-2-3-101-15</inkml:trace>
  <inkml:trace contextRef="#ctx0" brushRef="#br0" timeOffset="1356.5849">3613 7287 638 0,'0'11'303'0,"-1"8"-122"16,-1 4-41-16,-10-2-63 16,3-1-20-16,-6-3-23 15,-1-1-5-15,-4-8-6 0,-3-6-4 16,-1-5-31-16,3-5-13 16,6-4-24-16,7 1-8 15,8-3 15-15,2-2 7 16,6-4 14-16,0 2 6 15,10-1 8 1,4 2 3-16,3 7 11 16,2 4 15-16,-4 9 19 15,-6 4 6-15,5 12 10 16,-5 2-7-16,-4 2-14 16,4-1-6-16,-2-3-15 15,4-2-8-15,0-6-255 16</inkml:trace>
  <inkml:trace contextRef="#ctx0" brushRef="#br0" timeOffset="1557.2837">3917 7246 625 0,'-4'12'324'0,"2"9"-110"15,4 9-91-15,2-3-27 16,8 2-56-16,0-2-13 16,-3-4-15-16,3-2-98 15</inkml:trace>
  <inkml:trace contextRef="#ctx0" brushRef="#br0" timeOffset="1974.8752">4095 7421 600 0,'10'3'300'15,"3"3"-116"-15,7-5-61 16,3 1-22-16,2-2-39 15,-2-2-13 1,-1-5-17-16,-2-1-2 16,-5-3-5-16,0-4-1 15,-8-1-1-15,-4 1 0 16,-6-3-3-16,-6 2-1 0,-8 4-4 16,-3-1-5-16,-4 5-10 15,2 3-2-15,0 5-8 16,6 7-2-16,3 7-4 15,3 1-2-15,3 6 1 16,2 2 1-16,7 6 12 16,2 4 6-16,4 4 44 15,5 7 13-15,-5 5 24 16,2 4 0-16,4 2-33 16,-4-8-9-16,6-10-35 15,-2-10-90-15</inkml:trace>
  <inkml:trace contextRef="#ctx0" brushRef="#br0" timeOffset="2623.3838">4533 7218 452 0,'-2'2'296'16,"-12"0"8"-16,6 13-180 15,-2 5-47-15,5 8-31 16,-1 3-11-16,8 3-12 16,6-1-2-16,1-7-16 15,12 1-3-15,-2-12 4 16,2-6 3-16,2-9 10 0,-1-2 3 0,1-10 5 15,-2-1 0-15,-4-6-3 16,-4 1-3-16,-7-4-3 16,-1 1-2-16,-4 5 10 15,-2-1 12-15,-2 10 18 16,-3 3 2-16,-1 5-17 31,3 4-14-31,-1 4-25 0,3 3-2 16,2 2-3-16,2 1 1 15,7 2-2-15,0 2 0 16,1-1 2-16,3-2 0 16,7-6 2-16,1-6 4 15,6-5 5-15,-2-5 3 16,-1-7 7-16,-5-3 2 0,1-1 1 16,-5-3 0-16,-12-1 6 15,-3-1-55-15,-11-3-284 16</inkml:trace>
  <inkml:trace contextRef="#ctx0" brushRef="#br0" timeOffset="2761.0115">4690 6926 1209 0,'-1'0'461'0,"1"5"-347"15,1 4-65-15,6 4-139 16</inkml:trace>
  <inkml:trace contextRef="#ctx0" brushRef="#br0" timeOffset="3224.4254">5046 7213 821 0,'0'10'319'0,"4"6"-167"16,4 14-99-16,1 6 4 0,6-1 5 15,-2 1-22-15,-2-9-19 16,3 0-4-16,0-9 5 15,-4-9 15-15,1-5 22 16,0-6 6-16,1-8-5 16,-1-1-14-16,-1-4-24 15,-5 0-8-15,3-3-7 0,4-5-3 16,10-7-46-16,6-4-39 16,0 2-148-16,2 1-166 15</inkml:trace>
  <inkml:trace contextRef="#ctx0" brushRef="#br0" timeOffset="3440.3417">5441 7220 729 0,'15'4'309'0,"9"-1"-169"15,0 2-34-15,1 2-52 16,0-4-14-16,-1 5-23 16,0-3-3-16,-1-2-40 15,-3-3-68-15</inkml:trace>
  <inkml:trace contextRef="#ctx0" brushRef="#br0" timeOffset="3656.4291">5577 7228 353 0,'2'9'266'0,"4"8"45"16,-3 5-81-16,-3 11-55 15,-1-1-30-15,-5 3-51 16,2-2-16-16,1 0-53 15,2-3-10-15,4-5-41 16,2-2-108-16</inkml:trace>
  <inkml:trace contextRef="#ctx0" brushRef="#br0" timeOffset="4025.9523">6030 7294 689 0,'-5'13'339'16,"-6"11"-148"-16,-4 1-45 16,-6-1-38-16,-4-11-59 15,-2 0-27-15,-1-4-6 16,1-6-29-16,0-3-37 0,3-6-42 15,2-6-7-15,9 3 12 16,9 0 30-16,10-2 33 16,5 2 7-16,11 0 39 15,0 2 17-15,4 4 32 16,3 3 9-16,-3 7-6 0,-1 4 1 16,-2 8 15-1,-2 4-6-15,0 4-16 16,3 2-13-16,-1-2-74 15,-2-6-94-15</inkml:trace>
  <inkml:trace contextRef="#ctx0" brushRef="#br0" timeOffset="4263.7778">6263 7311 767 0,'17'9'333'31,"13"1"-166"-31,3 11-25 16,-6-3 4-16,-9 7 7 16,-13 2-10-16,-12 0-51 15,-2 0-21-15,-11-6-23 0,-1-3-6 16,-6-10-11-16,0-3-4 15,1-16-93-15,5-3-92 16</inkml:trace>
  <inkml:trace contextRef="#ctx0" brushRef="#br0" timeOffset="4743.3434">7216 7113 755 0,'-1'11'328'16,"-1"12"-133"-16,-1 17-109 16,2 13-6-1,0 15-1-15,1 5-19 0,1 11-21 16,0 1-10-16,-1-1-14 16,0-4-2-16,-4-20-69 15,0-16-39-15,4-19-255 16</inkml:trace>
  <inkml:trace contextRef="#ctx0" brushRef="#br0" timeOffset="4896.6205">7276 7434 671 0,'16'0'243'16,"10"3"-208"-1,0 3-10-15,3 7-20 16,-4 0-2-16,6-1-32 16</inkml:trace>
  <inkml:trace contextRef="#ctx0" brushRef="#br0" timeOffset="5344.1943">7787 7218 546 0,'-12'-3'283'0,"-12"-5"-50"16,-1 2-53-16,-2 6-62 0,1 3-24 16,5 6-61-16,5 3-24 15,9 0-21-15,5 0-5 16,6 1 0-16,7 0 3 15,8-2 7-15,3 2 5 0,2-7 3 16,-1-2 3-16,-8-4 2 31,1-1 1-31,-9-1-5 16,-2-2-10-16,-5 1-24 16,-7 1-4-16,-9 2 1 15,-5 0 9-15,-8 8 17 16,1 3 0-16,4 5-1 0,9 4-1 15,5 5 26-15,5-2 15 16,7 0 30-16,-2-2 13 0,17-5-13 16,4 0-9-16,11-3-13 15,4-11-8-15,5-3-5 16,2-7-9-16</inkml:trace>
  <inkml:trace contextRef="#ctx0" brushRef="#br0" timeOffset="6098.446">8427 7220 803 0,'5'3'307'0,"2"6"-221"16,6 7-6-16,-4 11-1 15,-3 4-2-15,-4 4-8 16,-2 0-4-16,-2-6-22 15,-3-5-13-15,2-10-14 16,1-5-2-16,2-9 1 16,1-3-3-16,2-9-5 0,4-6-5 15,2-8-9-15,3-1-2 16,5-3 1-16,-1 4 2 16,7 4 0-16,-2 6-2 15,-1 12 0-15,-1 7-1 16,-4 12 3-1,-2 6 3-15,-3 7 5 16,-3 0 3-16,-4 0 2 16,0 0 1-16,-3-6-1 15,1-5 0-15,0-4-2 16,-1-10-3-16,5-8-8 16,0-6-9-16,4-11-18 15,2-2-3-15,4-5 4 0,5 0 6 16,2 1 19-16,-3 4 3 0,3 6 4 15,-4 5 8-15,-6 13 23 16,3 8 13-16,-8 15 21 16,0 3-1-16,-3 0-1 15,1 3-8-15,-2-5-19 16,-2-2-6-16,5-6-57 16,-6-3 51-16</inkml:trace>
  <inkml:trace contextRef="#ctx0" brushRef="#br0" timeOffset="6531.552">9443 7190 809 0,'15'2'341'0,"10"-1"-204"0,15-1-62 15,6 0-10-15,4 0-37 16,3 1-11-16,-11 4-6 15,-2-2 1-15,-13 2-134 16,-9-3-250-16</inkml:trace>
  <inkml:trace contextRef="#ctx0" brushRef="#br0" timeOffset="6716.4453">9681 7240 397 0,'0'6'230'0,"0"9"14"16,3 4-89-16,-1 9-38 15,2 3 1-15,-2-1-37 0,3 4-15 16,2-3-32-16,-2-2-12 0,4-1-30 16,-2-8-93-16</inkml:trace>
  <inkml:trace contextRef="#ctx0" brushRef="#br0" timeOffset="7017.4289">10018 7258 604 0,'-13'-2'330'15,"-21"-4"-71"-15,5 3-86 16,5 9-95-1,0 4-32-15,13 12-39 16,3 2-12-16,8 4-7 16,4 0-3-16,11-1 4 15,4-4 3-15,5-9 8 16,5-5 8-16,0-11 28 16,-2-5 11-16,-3-9 28 15,-3-5 26-15,-13-4 3 0,-3-2 1 16,-12 0-23-16,-5 2-30 0,-12 7-79 15,0 3-78-15</inkml:trace>
  <inkml:trace contextRef="#ctx0" brushRef="#br0" timeOffset="7465.2792">10705 7147 734 0,'0'13'300'0,"1"8"-162"16,3 20-108-16,-1-1 4 16,-2 3-17-16,1-2-4 15,-2-11-1-15,3-2 0 16,-3-14 5-16,1-2 25 16,0-12-195-16</inkml:trace>
  <inkml:trace contextRef="#ctx0" brushRef="#br0" timeOffset="7719.5362">10712 7177 524 0,'10'-4'295'0,"5"-3"-46"15,6 6-133-15,3 1-56 16,4 1-30 0,-1 6-10-16,4-5-10 15,3 4 0-15,-6 0-2 16,-3-3 0-16,-11 3-2 15,-5 1 0-15,-6 2-1 16,-3 3-1-16,0 1 0 16,-3 5-3-16,-1 4 6 15,2 4 3-15,0 6-1 0,3-6 0 16,7 1-5-16,6-7 18 0,1-7-226 16</inkml:trace>
  <inkml:trace contextRef="#ctx0" brushRef="#br0" timeOffset="8020.6485">11356 7238 399 0,'-7'-4'289'16,"-8"-6"32"-16,-3-3-81 15,-8 1-85-15,-5-1-33 0,-1 6-51 16,1 6-20-16,8 8-38 16,7 8-20-16,10 7-20 15,5 4-1 1,9 4 8-16,4 0 6 0,15-2 9 16,-2-9 10-16,1-9 31 15,4-5 10-15,-8-8 12 0,6-9-4 0,-2-6-19 16,-5-9-7-16,-3-1-90 15,-8-1-109-15</inkml:trace>
  <inkml:trace contextRef="#ctx0" brushRef="#br0" timeOffset="8375.3995">11380 6944 640 0,'12'-4'321'15,"15"-1"-99"-15,3 2-53 16,-2 7-42-16,2 5-15 16,-3 13-4-16,-1 2-3 15,2 13-18-15,-1 6-18 0,-2 4-33 16,-5 2-11-16,-6-3-7 16,-3-5-1-16,-7-9 1 15,3-3 1-15,1-11 0 16,-2-4 1-16,0-7 6 0,-3-6 6 15,-4-5-23 1,-2-4-14-16,-5-7-33 16,-4 0-7-16,7 2 18 15,1 3 11-15,-4 10 18 16,-6 5 8-16,-10 15 13 16,-5 4 1-16,-2 4 4 15,1 1-8-15,7-10-13 16,7-3-36-16,5-8-437 15</inkml:trace>
  <inkml:trace contextRef="#ctx0" brushRef="#br0" timeOffset="8908.7968">11871 7184 491 0,'-1'-3'288'0,"0"3"-60"15,1 0-74-15,-1 0-88 16,1 0-28-16,0 21-9 15,1 39 0-15,1-27-4 32,0 2 6-32,4-5 15 0,4-4 9 15,10-7 12-15,5-5-6 16,0-7-14-16,7-4-7 16,-1-11-6-16,1-5-1 15,-2-6-2-15,-5-7 0 16,-5-1-5-16,-3-6-2 15,-7 0-7-15,-8 0 15 0,-2 8-126 16,-6 6-99-16</inkml:trace>
  <inkml:trace contextRef="#ctx0" brushRef="#br0" timeOffset="9365.0998">12277 7208 573 0,'-1'11'326'16,"-2"16"-73"-16,1 5-98 15,-1 1-57-15,1 1-46 16,5-4-8-16,4-6-8 16,2-4 2-16,5-6 9 0,-1-8 1 15,-1-10 5-15,2-1 0 16,2-7-11-16,-1-1-9 15,0-2-15-15,0-7-3 16,-2-5-4-16,-4-1 0 16,-1-1-3-16,-4 3-1 0,-2 9-1 15,-1 7-6-15,-2 12-8 32,-2 4-4-32,-3 12-3 0,2 4 1 0,4 2 8 15,6 4 0-15,3-6 3 16,3-2 0-16,2-8 2 15,1 0 1-15,4-10 7 0,3-2 4 16,4-2 9-16,-1-6 3 16,-3-3-1-16,-5 0-1 15,1-4-1-15,-7-2-2 16,-1-3 0-16,-1-2-1 16,-11-4-31-16,-6-2-35 15,-6 1-123-15,-4 0-89 16</inkml:trace>
  <inkml:trace contextRef="#ctx0" brushRef="#br0" timeOffset="9490.4717">12467 7003 602 0,'0'1'374'0,"-1"-1"-35"16,1-1-87-16,0 1-140 16,0 0-52-16,0 0-67 31,3 8 83-31</inkml:trace>
  <inkml:trace contextRef="#ctx0" brushRef="#br0" timeOffset="9974.3712">12833 7193 918 0,'1'1'369'0,"3"6"-218"0,4 3-65 0,2 11-44 16,3 3-2-16,2 5-9 15,-2 1 0-15,-1 1-2 16,0-3 0-16,-1-9-2 15,-3-4 10-15,3-15 19 16,2-3 5-16,-1-12-2 16,5-2-17-16,0-5-21 15,-2 0-9-15,0 2-5 32,0-4-4-32,0 6-51 15,2-4-65-15</inkml:trace>
  <inkml:trace contextRef="#ctx0" brushRef="#br0" timeOffset="10286.7869">13262 7217 675 0,'-1'7'304'0,"-5"4"-162"16,0 9-19-16,7 8-38 15,-1 2-32-15,8 7-19 16,-1-7-1-16,4-6-1 16,-1-8 9-16,6-7 25 15,6-1 7-15,3-14 11 16,4 1-11-16,-6-10-23 16,-2-8-8-16,-8-3-11 15,-2-3-3-15,-4-4-6 16,-3 1-4-16,-1-4-4 15,-3 7-45-15,-3 7-131 16,-2 10-158-16</inkml:trace>
  <inkml:trace contextRef="#ctx0" brushRef="#br0" timeOffset="10552.3187">13646 7113 940 0,'-6'1'390'16,"4"13"-223"-16,-3 5-60 16,6 14-44-16,-1 12 18 0,0 13-2 15,-1 3-11-15,-1 10-28 16,2-2-20-16,-1 3-10 15,9 2-1-15,-5-12-1 16,9-1-21-16,1-22-105 16,-13-13-92-16</inkml:trace>
  <inkml:trace contextRef="#ctx0" brushRef="#br0" timeOffset="10739.7774">13702 7436 805 0,'7'-6'303'16,"7"-2"-200"-16,7 4-101 16,1 0-2-16,5 6-75 0,-3 1-135 15</inkml:trace>
  <inkml:trace contextRef="#ctx0" brushRef="#br0" timeOffset="11021.3115">14138 7265 520 0,'-8'-3'296'0,"-6"-5"-28"15,-3 2-55-15,-9 4-49 16,2-2-23-16,-2 4-49 15,0 6-24-15,3 3-44 16,5 7-17-16,5 9-20 16,5-1-6-16,10 5 3 15,6-2 2-15,13-4 8 16,3-8 7-16,10-10 13 16,2-8 8-16,-3-15 13 15,-5-2 1-15,-12-5-4 16,-8 0-6-16,-7 4-60 15,-1 3-119-15</inkml:trace>
  <inkml:trace contextRef="#ctx0" brushRef="#br0" timeOffset="11505.2296">14191 6549 500 0,'3'0'270'0,"11"9"-55"15,7 10-115-15,18 24-73 16,6 10-11-16,8 30 0 16,-2 11-1-16,-12 10 4 0,-9 8 1 15,-23-3 3 1,-12-1-1-16,-18-9 0 0,-3-6-2 16,-5-14-4-16,2-10-3 15,8-14-6-15,2-3-24 16,8-9-172-16</inkml:trace>
</inkml:ink>
</file>

<file path=ppt/ink/ink6.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1-11-12T14:25:00.639"/>
    </inkml:context>
    <inkml:brush xml:id="br0">
      <inkml:brushProperty name="width" value="0.05292" units="cm"/>
      <inkml:brushProperty name="height" value="0.05292" units="cm"/>
      <inkml:brushProperty name="color" value="#FF0000"/>
    </inkml:brush>
  </inkml:definitions>
  <inkml:trace contextRef="#ctx0" brushRef="#br0">6855 14994 598 0,'-7'5'277'0,"-8"9"-102"16,-4 2-84-16,-7 3-53 15,-1 2-12-15,1 1-21 16,3-2-5-16,5-1-2 15,6 1-2-15,4-7-1 16,6 0-3-16,4-5-3 16,5-6 2-16,4-9 2 15,2-12 3-15,7-6 6 16,3-3 7-16,6-1 44 16,-3 2 31-16,-4 6 49 0,-6 3 12 15,-6 12-23-15,0 8-21 16,6 14-43-16,4 4-18 15,5 5-19-15,2 2-6 16,4-3-439-16</inkml:trace>
  <inkml:trace contextRef="#ctx0" brushRef="#br0" timeOffset="452.65">6326 15454 847 0,'1'14'328'0,"4"13"-227"0,-4 12-62 16,-2 0-2-16,-1 5-18 16,-3-6-6-16,5-6-131 15,0-5-177-15</inkml:trace>
  <inkml:trace contextRef="#ctx0" brushRef="#br0" timeOffset="663.2092">6491 15465 707 0,'-6'3'311'0,"-12"9"-143"15,3 4-63-15,-7 4-31 16,-1 0-21-16,9-3-34 15,7 5-14-15,12-8-16 16,7 3-3-16,8-2 5 16,-2-11 3-16,9 3-25 15,5-6-61-15</inkml:trace>
  <inkml:trace contextRef="#ctx0" brushRef="#br0" timeOffset="1037.7156">6858 15538 664 0,'-2'3'360'0,"-1"13"-75"16,-11 1-63-16,-11 4-100 15,-6 3-35-15,-17-10-45 16,8-6-13-16,3-9-13 16,5-4-6-16,11-7-22 15,5 0-15-15,9 3-21 16,7-5-2-16,10 5 10 15,8-2 10-15,1 3 20 0,4 5 5 16,5 7 6-16,-4 4 13 16,3 7 15-16,-1 5 8 15,-3 1 1-15,2-2-9 16,-1 0-11-16,-1-8-8 16,-2-7-4-16,3-4 2 15,-8-14 3-15,1-2 0 16,-8-8 2-16,-5-4 0 15,3 5-1-15,-1 5 0 16,1 6-2-16,-5 5-1 0,0 11 6 16,-5-3 0-16,3-1-1 15,0 16-1-15,0 43-9 16,7-20 51-16</inkml:trace>
  <inkml:trace contextRef="#ctx0" brushRef="#br0" timeOffset="1443.8694">7357 15529 1160 0,'0'0'432'15,"7"1"-300"-15,2-1-71 16,17 0-4-16,3 0-12 16,1-8-30-16,-2-2-5 15,-5-2-2-15,-3 2-2 0,-9 8-28 16,-4-2-14-16,-7 5-14 15,-8 4-1-15,-12-5 27 16,-2 5 13-16,-1 3 11 16,4 3 0-16,8 5 1 15,0 5 1-15,6 0 1 16,1 1 0-16,11 2-3 16,9-3 0-16,13-2-20 15,4-4-58-15</inkml:trace>
  <inkml:trace contextRef="#ctx0" brushRef="#br0" timeOffset="1725.0526">7695 15518 635 0,'1'12'345'0,"1"7"-75"16,0 5-106-16,2 6-26 15,-4-4-52-15,1 0-27 16,-1-7-33-16,0-5-7 16,3-13-10-16,4-3-1 15,6-14-3-15,2-6 2 16,6-1-3-16,-6-4-1 16,2 11 0-16,-1 5 14 15,-4 12 10-15,2 9 4 0,-11 8 4 16,3 8-12-16,1 3 20 15,-4 0-88-15</inkml:trace>
  <inkml:trace contextRef="#ctx0" brushRef="#br0" timeOffset="1990.6268">7970 15519 1082 0,'1'6'435'0,"2"0"-251"16,0 5-70-16,9 10-47 0,6-1-9 16,3 8-30-16,-3-3-2 15,-7-3-2-15,-10-3 3 16,-6-10 8-16,-3 1-1 15,-9-13-86-15,-1-4-334 16</inkml:trace>
  <inkml:trace contextRef="#ctx0" brushRef="#br0" timeOffset="2474.8779">6376 15942 1018 0,'-4'2'432'0,"3"11"-259"16,-6 5-45-16,7 26-74 16,-3 5-17-16,4 19-14 15,-1 4-10-15,1-3-6 16,7-2-9-16,-4-21-212 15</inkml:trace>
  <inkml:trace contextRef="#ctx0" brushRef="#br0" timeOffset="2615.8434">6454 16185 1375 0,'4'5'-6'0,"8"-1"2"16,11 7 4-16</inkml:trace>
  <inkml:trace contextRef="#ctx0" brushRef="#br0" timeOffset="2959.319">6763 16014 878 0,'-15'2'421'0,"-14"2"-172"16,3 2-141-16,2 0-38 15,11 2-64-15,6-1-16 0,8-1-8 16,7 3-1-16,7-3 4 16,5 0 4-16,3-3 5 15,-2-3-16-15,-4 1-6 16,-4-1-2-16,-12-1-6 15,-1 2 15-15,-13 2 8 16,-3 4 6-16,-1 4 16 16,-4 1 24-16,5 4 20 15,4 3 0-15,8 1-11 16,4-1-20-16,8 0-22 16,4-3-2-16,10-2-1 15,2-4 3-15,8-9-108 16,4-1-175-16</inkml:trace>
  <inkml:trace contextRef="#ctx0" brushRef="#br0" timeOffset="3130.9705">6904 16084 824 0,'-3'-4'403'0,"5"3"-118"16,9 1-191-16,5-2-31 15,15 2-39-15,2-1-11 16,-1-4-8-16,-2 5 0 16,-7 1-92-16,-6-3-142 0</inkml:trace>
  <inkml:trace contextRef="#ctx0" brushRef="#br0" timeOffset="3271.5678">7056 16059 809 0,'-7'13'346'0,"-2"17"-186"16,4 2-51-16,1 0-55 16,2-3-19-16,7-5-7 15,2-5-80-15</inkml:trace>
  <inkml:trace contextRef="#ctx0" brushRef="#br0" timeOffset="3521.5154">7402 16108 696 0,'-7'11'370'0,"-8"9"-109"15,-6 2-113-15,-1-1-31 16,-9-10-61-16,1-2-17 16,2-9-19-16,0-8-5 15,11-4-13-15,5-7-7 16,7 0-16-16,9 2-2 15,9 1 3-15,6 4 9 16,4 8 17-16,6 5 10 0,-3 14 6 16,1 7-2-1,-4 9-4-15,-6-1 55 0</inkml:trace>
  <inkml:trace contextRef="#ctx0" brushRef="#br0" timeOffset="4256.0373">7396 16093 1035 0,'0'2'392'15,"3"1"-256"-15,3-2-77 0,-6-1-12 16,13 0-9-16,50 5-25 16,-26 0-4-16,-6-2-2 15,-4-1 0-15,-12-1-36 16,-5-1-37-16,-4 0-90 16,-6-1-41-16,-5-2 22 15,4 2 34-15,0 0 93 16,-1 0 48-16,-7 1 36 15,-1 2 13-15,-25 19 11 16,28-6 2-16,3 0-3 16,3 7-7-16,4 4-1 15,9 2-5-15,3-1-19 16,3-1-6-16,8-8-14 16,0-5-3-16,16-12-2 15,3-5-2-15,1-14-6 16,-2-5 1-16,-11-1 4 15,-9-4 4-15,-11 1 19 0,0 7 29 16,-14 2 49-16,-3 2 17 16,-7 5 19-16,-8 4-21 15,-5 4-41-15,-4 3-17 16,2 7-33-16,-2-3-10 16,10 9-17-16,5 2-7 15,11-1-5-15,2 2 0 16,13-2 2-16,8 0 3 15,8-5 6-15,0-1 1 0,-3-7 11 16,-1 0-45-16,-15-6-158 16</inkml:trace>
  <inkml:trace contextRef="#ctx0" brushRef="#br0" timeOffset="4365.4334">7876 15960 1126 0,'-4'-3'465'0,"1"-2"-300"15,-4 4-73-15,7 5-102 16,-3 2-44-16</inkml:trace>
  <inkml:trace contextRef="#ctx0" brushRef="#br0" timeOffset="4818.0702">7995 16118 898 0,'-1'5'373'0,"2"9"-174"16,-1 0-113-16,4 7-20 15,-3 1-11-15,-1-3-31 16,0 0-7-16,2-5-2 16,0-6 5-16,-1-8 9 15,-2-4-1-15,-3-9-5 16,3-4-7-16,1-8-13 15,3 1-3-15,3-3-2 16,1 2-2-16,7 9 12 16,3 0 7-16,3 12 23 15,4 0 10-15,-1 5 3 16,-3 8 4-16,-1 6-12 16,-7 6-8-16,-6 9-11 0,-5 5 32 15,-4-4-69-15</inkml:trace>
  <inkml:trace contextRef="#ctx0" brushRef="#br0" timeOffset="5240.0794">8299 16116 823 0,'2'-1'387'0,"4"-3"-169"0,-2 3-50 16,-1 5-72-16,-4 6-28 15,-2 8-32-15,-1 6-4 16,-2-1-16-16,7 1-9 15,4-5-11-15,2-1-22 16,11-9-117-16,3-4-150 16</inkml:trace>
  <inkml:trace contextRef="#ctx0" brushRef="#br0" timeOffset="5536.8879">8521 16095 737 0,'-10'-2'361'16,"-7"2"-121"-16,0 6-160 15,6-1-38-15,5 10-41 16,3 0-5-16,6 3-7 16,3 1 1-16,9 0 4 15,3-5 1-15,4-2 6 16,0-5 4-16,-6-7 7 15,-3 0-3-15,-8-3 66 16,-8-1 8-16,-11 2 8 16,-6-2 12-16,-9 4-65 15,0 3-11-15,9 1-75 0,8 0-168 16</inkml:trace>
  <inkml:trace contextRef="#ctx0" brushRef="#br0" timeOffset="5825.4044">8671 16147 557 0,'5'6'361'0,"3"3"20"15,0 0-171-15,-2 3-91 16,-4-3-41-16,0 5-41 16,2 1-8-16,-4-4-9 15,0 2-2-15,0-8-3 16,0-4 2-16,2-6-6 15,-2 4-3-15,0 0-4 0,7-18-4 16,21-30 0-16,-9 30-1 16,-4 7 27-16,-6-1 12 15,5 13 18-15,-10 2 9 16,-1 11-19-16,3 8-10 16,-8 2-15-16,3 3-7 15,0-4-29-15,5-1-55 16</inkml:trace>
  <inkml:trace contextRef="#ctx0" brushRef="#br0" timeOffset="6254.3572">9095 16080 676 0,'-7'-1'347'0,"-8"-4"-112"15,-3 8-37-15,2 1-68 16,-1 0-37-16,2 3-44 16,4-4-22-16,9 2-28 15,4 6-4-15,10 1 5 16,3-1 4-16,1 6 6 16,3-4 1-16,0 12-3 15,-4-2 2-15,-8 0 26 16,-10-4 12-16,-9-6 15 15,-9-4 1-15,-3-9-21 16,0-1-22-16,-2-10 20 0</inkml:trace>
  <inkml:trace contextRef="#ctx0" brushRef="#br0" timeOffset="6691.7516">9440 16068 1132 0,'2'1'446'0,"10"11"-304"0,3 2-43 16,11 10-38-16,7 6-17 15,1 2-21-15,1 2-4 16,-4 0-4-16,-3-3-16 16,-9-8-182-16</inkml:trace>
  <inkml:trace contextRef="#ctx0" brushRef="#br0" timeOffset="6972.9442">9717 16076 833 0,'-4'-4'394'0,"-4"-3"-168"16,-1 8-31-16,-11 4-75 16,-3 1-30-16,-4 12-29 15,-8-1 1-15,-2 8-15 16,1 5-10-16,2 0-22 16,4 0-8-16,10-7-23 15,8-6-59-15</inkml:trace>
  <inkml:trace contextRef="#ctx0" brushRef="#br0" timeOffset="7511.9355">9370 15908 524 0,'0'-3'301'15,"4"0"-73"-15,10-1-60 16,1-1-13-16,17 3-54 16,4 1-18-16,8 1-33 15,3 3-16-15,-4 1-13 16,-4 1-5-16,-12-3-5 0,-10-2-2 15,-8 0-30-15,-7-2-24 16,-4-2-46-16,-3-2-14 16,4 5 25-16,0 0 22 15,0 0 46-15,-5-10 13 16,-13-27 11-16,19 33 17 16,0 3 19-16,5 2 14 15,-5 0 11 1,0 0-3-16,3 5 25 15,7 14 9-15,10 35 6 16,-20-35-5-16,-4 7-37 16,-3-6-22-16,-6-3-2 0,-5-1-40 15</inkml:trace>
</inkml:ink>
</file>

<file path=ppt/ink/ink7.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1-11-12T12:52:50.703"/>
    </inkml:context>
    <inkml:brush xml:id="br0">
      <inkml:brushProperty name="width" value="0.05292" units="cm"/>
      <inkml:brushProperty name="height" value="0.05292" units="cm"/>
    </inkml:brush>
  </inkml:definitions>
  <inkml:trace contextRef="#ctx0" brushRef="#br0">15597 6629 464 0,'2'-16'275'15,"5"-10"-30"-15,-3 3 1 16,-4 11-43-16,5 9-32 16,-3 9-39-16,-5 9-27 0,-4 16-41 15,-6 7-11-15,-4 13-28 16,3 7-8-16,2-4-7 15,3-2-2-15,7-10-1 16,2-10 0-16,0-19-1 16,2-7 6-16,0-20 6 15,9-9 1-15,2-19 4 0,0-7-6 16,0-4-5 0,-6-1-1-16,2 7-5 0,-2 2-1 15,0 11-6-15,-1 9-5 16,-3 17-4-16,2 7 0 15,4 13 2-15,-1 8 2 0,4 11 6 16,-2 6 1 0,2 3 4-16,4 8 0 15,3-2 3-15,3 2-3 0,1-7 6 16,-3-8 3-16,-2-11-58 16,0-11-71-16,-7-12-352 15</inkml:trace>
  <inkml:trace contextRef="#ctx0" brushRef="#br0" timeOffset="156.1565">15518 6740 814 0,'2'4'383'0,"16"3"-151"16,7 0-54-16,15-1-65 15,5-2-38-15,-1 3-41 16,-2 0-41-16,-8 0-293 15</inkml:trace>
  <inkml:trace contextRef="#ctx0" brushRef="#br0" timeOffset="374.889">15566 6451 825 0,'-19'3'412'0,"-26"5"-144"16,-6 8-70-16,-4 20-92 16,2 8-38-16,5 20-38 15,13 5-15-15,23 12-19 16,13-2-5-16,29-9 0 16,11-13 7-16,16-16-125 15</inkml:trace>
  <inkml:trace contextRef="#ctx0" brushRef="#br0" timeOffset="609.2257">15957 6446 1116 0,'14'7'438'0,"21"17"-277"0,4 8-62 16,8 20-12-16,-8 11-11 16,-16 22-12-16,-15 7 1 15,-17-2-8-15,-10-10-4 16,-10-24-10-16,8-17-65 16</inkml:trace>
  <inkml:trace contextRef="#ctx0" brushRef="#br0" timeOffset="1417.5217">23301 6522 770 0,'-17'-1'377'16,"-24"3"-115"-16,3 4-66 16,-1 12-95-16,2 12-25 15,12 9-53-15,6 9-20 0,16 3 0 16,8 2 3-16,12 2 8 16,5-5 4-16,10-7 1 15,3-6 2-15,8-19 5 16,2-6-21-16,1-18-168 15,-3-10-258-15</inkml:trace>
  <inkml:trace contextRef="#ctx0" brushRef="#br0" timeOffset="1620.6012">23425 6599 756 0,'0'-9'417'16,"0"-11"-97"-16,4 18-117 15,-1 3-27-15,2 16-70 16,1 9-34-16,2 9-27 16,0 7-12-16,0 5-12 15,-1 2 0-15,-4-2 2 0,0-4 22 16,-1-16-132-16,0-7-137 16</inkml:trace>
  <inkml:trace contextRef="#ctx0" brushRef="#br0" timeOffset="1948.6473">23400 6606 1006 0,'10'-10'466'0,"8"-12"-191"0,21 6-101 16,9-2-8-16,11 8-42 16,2 10-32-16,-19 6-41 15,-11 5-15-15,-30 12-15 16,-11 4-4-16,-20 5 0 15,-9 0-1-15,0-4-4 16,7-6-1-16,16-9-11 16,14-4-5-16,16-5-5 15,9 2-1-15,14 0 5 16,4 2 0-16,-1 8-1 16,-5 6 0-16,-17 13 1 15,-8 4 4-15,-16 7-1 16,-8-2 2-16,-12-9 5 15,-7-3 2-15,-7-15 22 16,1-4-35-16,1-12-139 16,3-6-443-16</inkml:trace>
  <inkml:trace contextRef="#ctx0" brushRef="#br0" timeOffset="2167.6018">23864 6584 1170 0,'24'-1'516'0,"39"3"-260"15,6 17-88-15,-3 18-99 16,-14 5-37-16,-37 17-28 16,-24 2 8-16,-32 7 16 15,-8 2 27-15,-10-14 36 16,0-10 2-16,15-22-7 15,10-11-25-15,15-13-433 16</inkml:trace>
</inkml:ink>
</file>

<file path=ppt/ink/ink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channel name="T" type="integer" max="2.14748E9" units="dev"/>
        </inkml:traceFormat>
        <inkml:channelProperties>
          <inkml:channelProperty channel="X" name="resolution" value="1333.61829" units="1/cm"/>
          <inkml:channelProperty channel="Y" name="resolution" value="1777.91638" units="1/cm"/>
          <inkml:channelProperty channel="F" name="resolution" value="0.00051" units="1/dev"/>
          <inkml:channelProperty channel="T" name="resolution" value="1" units="1/dev"/>
        </inkml:channelProperties>
      </inkml:inkSource>
      <inkml:timestamp xml:id="ts0" timeString="2019-10-17T08:24:37.505"/>
    </inkml:context>
    <inkml:brush xml:id="br0">
      <inkml:brushProperty name="width" value="0.05292" units="cm"/>
      <inkml:brushProperty name="height" value="0.05292" units="cm"/>
      <inkml:brushProperty name="color" value="#FF0000"/>
    </inkml:brush>
  </inkml:definitions>
  <inkml:trace contextRef="#ctx0" brushRef="#br0">19123 3104 38 0,'0'-24'35'0,"4"11"-8"16,-4 13-5-16,0 0-5 0,-8 11-5 15,-1 10-4-15,1 8-2 16,-2 2-3-16,1 9-3 16,-3-2 2-16,2-7-1 15,5-3 0-15,0-10 0 16,5-18 0-16,5 9 0 31,0-18-1-31,4-9 1 0,1-6-1 16,3-8 2-16,-2-6-2 15,5 5 0-15,-5-4 1 16,2 1-1-16,-3 9 2 16,0 1-2-16,-3 8 1 15,-7 18 0-15,14 3-1 16,-7 12 1-16,3 13-1 0,1 7 2 15,5 4 0-15,2 5-2 16,3 1 0-16,-1-7-2 16,2-6-3-16,-5-13-6 15,0-4-17-15,-5-3-11 0,-12-12 1 16,0 0 0-16</inkml:trace>
  <inkml:trace contextRef="#ctx0" brushRef="#br0" timeOffset="132.2883">19151 3206 34 0,'-7'-17'38'16,"24"1"32"-1,-4 12-47-15,10 8-11 16,3-4-42-16,5 10-4 0,-7-10-3 16,20 0-2-16</inkml:trace>
  <inkml:trace contextRef="#ctx0" brushRef="#br0" timeOffset="1248.1398">22554 3149 26 0,'0'-12'30'0,"0"12"0"15,0 15-14-15,0 1-5 16,0 8-3-16,-4 4-3 16,4 7-3-16,6 2 1 15,-6-1 0-15,3-4-2 0,-3-5-1 16,0-7-3-16,-3-8 0 0,3-12-2 15,-8-9 0-15,0-7 0 16,-2-6 0-16,2-2 1 16,0-5 1-16,4-1 3 15,2-2 2-15,2 2 1 16,5 5 2-16,5 0 0 16,7 4 2-1,3 1 0-15,4 6 1 16,1 1-2-16,-1 10 0 15,-5 3-1-15,-2 10-1 16,-11 2-1-16,-6 9-1 16,-7 0 0-16,-8 1-1 15,-1-2-1-15,2-1 1 16,7-4-1-16,7-2 0 0,0-13-1 16,28 16 1-16,-1-6 1 15,8-3-2-15,-2 8 2 16,-8-1 1-16,-9 3 0 15,-10 0-1-15,-13-2 1 16,-8-1-1-16,-12 0 1 16,-1-5-2-16,-4-9-19 0,8 0-17 15,0-13-1-15,13 6-1 16,7-16 0-16</inkml:trace>
</inkml:ink>
</file>

<file path=ppt/ink/ink9.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1-11-12T13:04:21.667"/>
    </inkml:context>
    <inkml:brush xml:id="br0">
      <inkml:brushProperty name="width" value="0.05292" units="cm"/>
      <inkml:brushProperty name="height" value="0.05292" units="cm"/>
    </inkml:brush>
  </inkml:definitions>
  <inkml:trace contextRef="#ctx0" brushRef="#br0">22976 7434 1710 0,'41'-1'76'0,"-6"-4"-29"0,40-8 42 0,0 2-19 0,-20 1-31 0,-10 6-47 0,-23 8-144 0,-15 8-199 0</inkml:trace>
  <inkml:trace contextRef="#ctx0" brushRef="#br0" timeOffset="671.4882">23135 7454 605 0,'-2'-2'316'0,"-5"1"-95"15,1 2-84-15,4 14-89 16,2 8-25-16,1 20-23 15,3 12-3-15,1 29-3 16,-2 21 0-16,2 30 9 16,0 8-5-16,-11 32 29 15,-4 2 5-15,-11 8 2 16,-7 4 10-16,-1-25-27 16,1-11-3-16,7-18-3 15,5-12 0-15,12-22 2 16,6-19-5-16</inkml:trace>
  <inkml:trace contextRef="#ctx0" brushRef="#br0" timeOffset="1124.6042">22731 9669 1046 0,'2'4'399'15,"11"0"-250"-15,15 2-19 16,24-6 3-16,14-4-10 16,17-7-55-16,4-1-16 15,-1 1-83-15,-10 3-133 16</inkml:trace>
  <inkml:trace contextRef="#ctx0" brushRef="#br0" timeOffset="1759.5788">23390 8446 714 0,'-3'5'326'15,"-5"3"-139"-15,3 7-64 0,0 6-57 16,0 4 1-16,7 5-20 16,1 0-8-16,7-5-12 15,5-3-16-15,5-8 2 16,3-6 5-16,2-10 13 16,-2-7 7-16,0-9 4 15,-3-5 0-15,-6-5-9 16,-3-4-6-16,-7 0-7 15,-3 2 4-15,-4 3 10 16,-2 9-3-16,0 9-14 16,0 5-16-16,3 12-22 15,2 4-5-15,4 13 6 16,6 4 3-16,4 9 4 16,5 2 2-16,-2 2 5 15,-3 2 4-15,-9-1 7 16,-8 0 5-16,-14-4 5 15,-5 0 0-15,-10-6 6 16,-2-7 5-16,2-14 4 0,-2-12 2 16,10-16-29-16,3-9-30 15,13-1-114-15,9-4-101 16</inkml:trace>
  <inkml:trace contextRef="#ctx0" brushRef="#br0" timeOffset="2032.8453">23770 8742 763 0,'1'3'354'0,"-5"3"-136"0,-2 5-55 15,0 7-47-15,-1 2-20 16,7 4-37-16,4 4-16 16,-1-3-12-16,4-4-7 0,0-4-3 15,2-4 0-15,0-7-4 16,-2-1 3-16,0-5 21 16,-2-3-57-16,2-5-236 15</inkml:trace>
  <inkml:trace contextRef="#ctx0" brushRef="#br0" timeOffset="2220.0196">23783 8617 1234 0,'1'-3'525'16,"1"-1"-292"-16,6 4-60 15,-2 0-76-15,0 0-28 0,-4 0-35 16,-2 0 27-16</inkml:trace>
  <inkml:trace contextRef="#ctx0" brushRef="#br0" timeOffset="5117.3819">17295 10642 766 0,'-11'-4'331'0,"-15"-5"-178"15,-3 11-62-15,-5 8-55 16,-3 11-19-16,4 16-18 15,4 9 0-15,10 22-4 16,9 8 3-16,18 3 2 16,7 0 0-16,19-18 18 15,9-9 13-15,19-23 41 16,12-17 20-16,17-22 11 16,-3-15 45-16,-10-23 29 15,-15-6-3-15,-33-21 13 16,-15-6-45-16,-28-3-44 15,-17 2-17-15,-20 22-43 16,-15 10-17-16,-10 21-55 16,-1 9-70-16,13 17-232 15</inkml:trace>
  <inkml:trace contextRef="#ctx0" brushRef="#br0" timeOffset="5492.2581">17379 10649 677 0,'-5'0'385'0,"-4"1"-61"15,-6 5-118-15,-4 9-115 16,-5 6-37-16,-7 6-40 15,-4 10-9-15,-1 14-3 16,-1 0 0-16,6 4-33 16,3-4-54-16,5-18-349 15</inkml:trace>
  <inkml:trace contextRef="#ctx0" brushRef="#br0" timeOffset="5710.6724">17502 10696 926 0,'-14'8'399'0,"-17"12"-213"16,-6 2-48-16,-9 12-65 16,-1 7-26-16,-4 10-34 15,4 4-7-15,4-7-3 16,10 1 24-16,11-15-108 15,6-5-49-15</inkml:trace>
  <inkml:trace contextRef="#ctx0" brushRef="#br0" timeOffset="5913.737">17592 10795 774 0,'-29'18'431'16,"-22"13"-69"-16,-12 10-233 16,-5 8-51-16,5 6-58 15,4-6-13-15,21-8-31 16,12-10-61-16,17-14-172 0,7 2-191 16</inkml:trace>
  <inkml:trace contextRef="#ctx0" brushRef="#br0" timeOffset="6078.1337">17615 10927 905 0,'-13'15'432'0,"-15"22"-182"16,-12-1-83-16,-5 7-100 15,-3-2-30-15,1-6-22 31,9 2-21-31,17-12-223 0</inkml:trace>
  <inkml:trace contextRef="#ctx0" brushRef="#br0" timeOffset="6218.9293">17659 11025 790 0,'-21'16'450'0,"-19"22"-62"16,-4-2-218-16,8 1-212 16</inkml:trace>
  <inkml:trace contextRef="#ctx0" brushRef="#br0" timeOffset="7359.0661">16041 11238 496 0,'-2'0'269'16,"0"-1"-67"-16,-4 2-117 16,5-1-35-16,0 0-42 15,-3 13-8-15,-8 43 1 16,12-27 1-16,5 1-1 15,3-3 0-15,8-7 1 16,-3-5 1-16,4-7 14 16,-2-4 12-16,2-10 16 15,2-4 4-15,2-10-3 0,1-2-8 16,-5-2-11 0,-1-5-2-16,-6 4-2 0,-4 1 16 15,-4 4 16-15,-2 6 4 16,-7 4-5-16,0 5-24 15,2 11-32-15,2 6-12 16,3 14-8-16,1 10 1 16,0 17 12-16,5 13 6 15,-6 0 18-15,0 4 6 16,-6-6 12-16,-3-9 6 16,-5-3 1-16,-8-11 1 0,-3-12 7 15,-1-9-1-15,-1-19-4 16,1-6-3-16,4-18-22 15,2-7-12-15,10-3-23 16,13-2-50-16,15 3-55 16,7 6-80-16</inkml:trace>
  <inkml:trace contextRef="#ctx0" brushRef="#br0" timeOffset="7687.2802">16293 11811 581 0,'2'2'301'16,"1"-2"-46"-16,3-1-24 15,-6 0-31-15,0 0-24 16,0-5-59-16,3-17-20 16,-2-36-25-16,-5 26-7 15,3-4-20-15,1 0-12 0,2 1-19 16,5 3-6-16,4 4-10 16,1 6-5-16,6 7-5 15,1 8-3-15,3 6-82 16,-1 2-97-16</inkml:trace>
  <inkml:trace contextRef="#ctx0" brushRef="#br0" timeOffset="7858.937">16260 11654 790 0,'0'0'346'0,"7"0"-165"16,8-1-86-16,15-3-78 16,7-1 1-16,10-2-182 0</inkml:trace>
  <inkml:trace contextRef="#ctx0" brushRef="#br0" timeOffset="8132.8391">16556 11404 949 0,'0'0'415'15,"3"2"-208"-15,5 0-79 16,15-2-79-16,5 0-9 16,8-6-10-16,2 0-8 15,-4 1-26-15,-2 0-69 16</inkml:trace>
  <inkml:trace contextRef="#ctx0" brushRef="#br0" timeOffset="8320.4278">16606 11522 954 0,'5'3'392'0,"10"2"-232"16,0-5-36-16,13-6-40 15,3 0-28-15,2 3-90 16,6 3-252-16</inkml:trace>
  <inkml:trace contextRef="#ctx0" brushRef="#br0" timeOffset="8695.205">17142 11365 612 0,'-9'-8'414'0,"-14"-7"13"0,-1 3-237 16,-4 4-59-16,-4 9-93 15,2 10-30-15,2 14-29 16,4 6-5-16,13 12 3 15,6 0 4-15,14-1 3 16,11 2 1-16,11-14 4 16,3-6 3-16,3-12 6 15,1-11 6-15,2-10 30 16,-1-9 25-16,-5-12 59 16,-8-5 26-16,-23-7 10 15,-9-4-9-15,-24 2-56 16,-4 6-33-16,-8 9-145 15</inkml:trace>
  <inkml:trace contextRef="#ctx0" brushRef="#br0" timeOffset="210500.7102">13859 15982 366 0,'-23'20'227'0,"-20"24"-2"15,5-6 5-15,11-13-53 16,10-5-35-16,9-13-32 15,5-6-21-15,12-13 1 16,6-7 4-16,16-18-13 16,20-13-1-16,35-27 3 15,20-13-3-15,24-18-22 16,10-8-5-16,4-2-26 16,-11 5-6-16,-26 17-4 15,-18 19-1-15,-44 32-2 16,-13 12-3-16,-18 22 1 15,-9 2-1-15,-9 7-1 16,-4 2-1-16,-7 2 1 16,-3-1-2-16,-5-1 2 0,0-6 0 15,5 4-5 1,1-6-2-16,7-2-7 0,4 4-5 16,6-3-10-16,7 4-3 15,10 5-2-15,0 0 2 16,1 1 9-16,0 10 4 15,-4 4 7-15,-3 8 5 16,-5 6 8-16,-5-5 0 16,0-1 1-16,-1-4 34 15,4-10-210-15</inkml:trace>
  <inkml:trace contextRef="#ctx0" brushRef="#br0" timeOffset="210844.3811">15119 14742 796 0,'-14'-8'426'16,"-9"-6"-112"-16,-7 9-159 16,3 6-43-16,2 14-81 15,5 5-23-15,11 13-34 16,8 7-6-16,16 3 7 15,14 2 6-15,16-11 21 16,5-9 13-16,2-23 30 0,-1-10 12 16,-1-23 47-1,1-10 31-15,-14-9 37 0,-11-5 6 16,-26 2-8-16,-18 1-26 16,-27 6-54-16,-7 4-19 15,-7 11-48-15,0 13-15 16,10 17-18-16,1 8 9 15,16 13-119-15,6 4-71 16,16 12-243-16</inkml:trace>
  <inkml:trace contextRef="#ctx0" brushRef="#br0" timeOffset="211078.8278">15313 14606 985 0,'3'-8'483'0,"3"-10"-159"16,-3 7-34-16,-6 7-105 16,-4 11-37-16,-11 15-68 15,-9 7-28-15,-9 23-23 16,-2 1-5-16,1 14-14 15,4-2 63-15,4-5-128 16</inkml:trace>
  <inkml:trace contextRef="#ctx0" brushRef="#br0" timeOffset="231523.4413">16422 10032 490 0,'-27'21'237'0,"-26"15"-75"16,20-7-32-16,27-20-46 16,12-14 4-16,33-25 4 15,20-15-5-15,36-44 37 16,25-17 11-16,43-35 3 15,10-22-1-15,40-14-30 16,6-8-15-16,7-9-9 16,-6 17-12-16,-46 27-13 15,-23 21-15-15,-55 44-27 16,-20 17-3-16,-27 26-72 0,-15 11-81 16</inkml:trace>
  <inkml:trace contextRef="#ctx0" brushRef="#br0" timeOffset="232251.5683">18533 7816 722 0,'-1'2'352'0,"-4"13"-136"16,1 10-43-16,1 18-88 16,3 8-10-16,9 4-13 15,5-2-29-15,7-13-12 16,-5-8-2-16,0-16 24 0,-3-13 37 16,-5-14 33-16,0-5 15 15,-10-17-7-15,-8-3-34 16,-9-12-31-16,-10-8-17 15,-2-2-19-15,0 1-8 16,10 18-18-16,7 10-15 16,12 23-24-16,9 9 0 0,14 14 6 15,4 4 10 1,23 5 23-16,6 2 2 0,9-4 4 16,1-1 2-16,-7-3 0 15,-10-2 1-15,-18 1-1 16,-14-6 0-16,-21 2 2 15,-8 5 0-15,-16 6-3 16,-4 9 0-16,-6 4 0 16,4-1 0-16,8-8-20 15,7-7-50-15,15-13-192 16</inkml:trace>
  <inkml:trace contextRef="#ctx0" brushRef="#br0" timeOffset="232469.8906">18768 7778 643 0,'0'-2'395'0,"9"-1"20"0,11 3-226 15,24 7-116-15,4 1-16 16,4 4-33-16,-1 0-5 15,-19-1 0-15,-3 1 2 16,-5-6-37-16,-7-3-79 16</inkml:trace>
  <inkml:trace contextRef="#ctx0" brushRef="#br0" timeOffset="232594.9553">19068 7624 969 0,'-10'3'443'0,"-8"16"-194"16,-7 7-46-16,4 24-89 15,-2 11-31-15,3 8-50 16,9-2-16-16,11-14-162 16</inkml:trace>
  <inkml:trace contextRef="#ctx0" brushRef="#br0" timeOffset="233235.7139">19380 7625 668 0,'-14'7'328'16,"-12"8"-108"-16,7-2-67 15,10-9-84-15,9-1-32 16,20-10-32-16,12-11 6 16,26-15 30-16,13-12 31 0,24-27 41 15,13-14 10-15,26-22-3 16,9-9-22-16,4-5-38 16,-8 10-18-16,-35 21-12 15,-22 15-5-15,-36 32-1 16,-18 11 0-16,-16 15-1 15,-2 6-2-15,-10 3-7 16,0 4-3-16,0 4-75 16,-3 1-74-16,1 0-247 15</inkml:trace>
  <inkml:trace contextRef="#ctx0" brushRef="#br0" timeOffset="233649.6103">20265 6670 725 0,'0'0'331'15,"-1"-2"-155"-15,16 0-80 16,12-2-24-16,17-2 0 16,5 0 11-16,12 0 4 15,-3-4 3-15,-4 0-14 16,-3 0-5-16,-19 0-35 15,-5 2 26-15,-19 5 16 16,-6 3 4-16,-9 11 18 16,-9 8-33-16,-13 18-23 15,-2 8-5-15,1 15-21 16,4 3-5-16,16-11-46 16</inkml:trace>
  <inkml:trace contextRef="#ctx0" brushRef="#br0" timeOffset="234274.4779">16319 9863 729 0,'-2'-6'411'15,"-2"-1"-91"-15,1 7-134 32,-4 2-45-32,-4 19-70 15,-4 9-12-15,-7 16-12 16,-4 6-1-16,1 6-10 15,5-2-16-15,8-10-13 16,4-8-1-16,9-17 21 0,0-8 9 0,6-13 50 16,4-2 24-16,14-12 7 15,7-7 9-15,17-9-35 16,10 0-23-16,8 4-25 0,1 5 15 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023F949-2ACA-481C-87AE-89754124B8CC}" type="datetimeFigureOut">
              <a:rPr lang="el-GR" smtClean="0"/>
              <a:t>12/11/2021</a:t>
            </a:fld>
            <a:endParaRPr lang="el-G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DCB121-525A-438D-8FD9-7B2708CF85C9}" type="slidenum">
              <a:rPr lang="el-GR" smtClean="0"/>
              <a:t>‹#›</a:t>
            </a:fld>
            <a:endParaRPr lang="el-GR"/>
          </a:p>
        </p:txBody>
      </p:sp>
    </p:spTree>
    <p:extLst>
      <p:ext uri="{BB962C8B-B14F-4D97-AF65-F5344CB8AC3E}">
        <p14:creationId xmlns:p14="http://schemas.microsoft.com/office/powerpoint/2010/main" val="3693239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72DCB121-525A-438D-8FD9-7B2708CF85C9}" type="slidenum">
              <a:rPr lang="el-GR" smtClean="0"/>
              <a:t>2</a:t>
            </a:fld>
            <a:endParaRPr lang="el-GR"/>
          </a:p>
        </p:txBody>
      </p:sp>
    </p:spTree>
    <p:extLst>
      <p:ext uri="{BB962C8B-B14F-4D97-AF65-F5344CB8AC3E}">
        <p14:creationId xmlns:p14="http://schemas.microsoft.com/office/powerpoint/2010/main" val="3718569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DCB121-525A-438D-8FD9-7B2708CF85C9}" type="slidenum">
              <a:rPr lang="el-GR" smtClean="0"/>
              <a:pPr/>
              <a:t>27</a:t>
            </a:fld>
            <a:endParaRPr lang="el-GR"/>
          </a:p>
        </p:txBody>
      </p:sp>
    </p:spTree>
    <p:extLst>
      <p:ext uri="{BB962C8B-B14F-4D97-AF65-F5344CB8AC3E}">
        <p14:creationId xmlns:p14="http://schemas.microsoft.com/office/powerpoint/2010/main" val="2197975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1D8BD707-D9CF-40AE-B4C6-C98DA3205C09}" type="datetimeFigureOut">
              <a:rPr lang="en-US" smtClean="0"/>
              <a:pPr/>
              <a:t>11/12/2021</a:t>
            </a:fld>
            <a:endParaRPr lang="en-US" dirty="0"/>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dirty="0"/>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B6F15528-21DE-4FAA-801E-634DDDAF4B2B}" type="slidenum">
              <a:rPr lang="en-US" smtClean="0"/>
              <a:pPr/>
              <a:t>‹#›</a:t>
            </a:fld>
            <a:endParaRPr lang="en-US" dirty="0"/>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8509823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087922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21634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54484524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01410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1728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11/12/2021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2051003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11/12/2021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146922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554590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11/12/2021</a:t>
            </a:fld>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14618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11/12/2021</a:t>
            </a:fld>
            <a:endParaRPr lang="en-US" dirty="0"/>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085255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738350" y="710292"/>
            <a:ext cx="7415050" cy="580622"/>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38350" y="1425591"/>
            <a:ext cx="7415050" cy="393345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1D8BD707-D9CF-40AE-B4C6-C98DA3205C09}" type="datetimeFigureOut">
              <a:rPr lang="en-US" smtClean="0"/>
              <a:pPr/>
              <a:t>11/12/2021</a:t>
            </a:fld>
            <a:endParaRPr lang="en-US" dirty="0"/>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67365755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par>
    </p:tnLst>
  </p:timing>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10.emf"/><Relationship Id="rId7" Type="http://schemas.openxmlformats.org/officeDocument/2006/relationships/customXml" Target="../ink/ink7.xml"/><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60.png"/><Relationship Id="rId4" Type="http://schemas.openxmlformats.org/officeDocument/2006/relationships/image" Target="NUL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60.png"/><Relationship Id="rId4" Type="http://schemas.openxmlformats.org/officeDocument/2006/relationships/image" Target="NUL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0.emf"/><Relationship Id="rId4" Type="http://schemas.openxmlformats.org/officeDocument/2006/relationships/customXml" Target="../ink/ink8.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customXml" Target="../ink/ink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0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8.emf"/><Relationship Id="rId2" Type="http://schemas.openxmlformats.org/officeDocument/2006/relationships/image" Target="../media/image130.png"/><Relationship Id="rId1" Type="http://schemas.openxmlformats.org/officeDocument/2006/relationships/slideLayout" Target="../slideLayouts/slideLayout2.xml"/><Relationship Id="rId6" Type="http://schemas.openxmlformats.org/officeDocument/2006/relationships/customXml" Target="../ink/ink11.xml"/><Relationship Id="rId5" Type="http://schemas.openxmlformats.org/officeDocument/2006/relationships/image" Target="../media/image16.emf"/><Relationship Id="rId4" Type="http://schemas.openxmlformats.org/officeDocument/2006/relationships/customXml" Target="../ink/ink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ustomXml" Target="../ink/ink12.xml"/><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21.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emf"/><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7.emf"/><Relationship Id="rId4" Type="http://schemas.openxmlformats.org/officeDocument/2006/relationships/customXml" Target="../ink/ink1.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80.emf"/><Relationship Id="rId4" Type="http://schemas.openxmlformats.org/officeDocument/2006/relationships/customXml" Target="../ink/ink3.xml"/></Relationships>
</file>

<file path=ppt/slides/_rels/slide9.xml.rels><?xml version="1.0" encoding="UTF-8" standalone="yes"?>
<Relationships xmlns="http://schemas.openxmlformats.org/package/2006/relationships"><Relationship Id="rId8" Type="http://schemas.openxmlformats.org/officeDocument/2006/relationships/customXml" Target="../ink/ink5.xml"/><Relationship Id="rId7" Type="http://schemas.openxmlformats.org/officeDocument/2006/relationships/image" Target="../media/image9.emf"/><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customXml" Target="../ink/ink4.xml"/><Relationship Id="rId11" Type="http://schemas.openxmlformats.org/officeDocument/2006/relationships/image" Target="../media/image11.emf"/><Relationship Id="rId5" Type="http://schemas.openxmlformats.org/officeDocument/2006/relationships/image" Target="../media/image120.png"/><Relationship Id="rId10" Type="http://schemas.openxmlformats.org/officeDocument/2006/relationships/customXml" Target="../ink/ink6.xml"/><Relationship Id="rId9" Type="http://schemas.openxmlformats.org/officeDocument/2006/relationships/image" Target="../media/image1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943170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029200" y="1752600"/>
            <a:ext cx="3644046" cy="1440981"/>
            <a:chOff x="5029200" y="1759419"/>
            <a:chExt cx="3644046" cy="1440981"/>
          </a:xfrm>
        </p:grpSpPr>
        <p:grpSp>
          <p:nvGrpSpPr>
            <p:cNvPr id="8" name="Group 7"/>
            <p:cNvGrpSpPr/>
            <p:nvPr/>
          </p:nvGrpSpPr>
          <p:grpSpPr>
            <a:xfrm>
              <a:off x="5029200" y="1759419"/>
              <a:ext cx="3644046" cy="1440981"/>
              <a:chOff x="5112717" y="1759419"/>
              <a:chExt cx="3560529" cy="1446737"/>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32125"/>
              <a:stretch/>
            </p:blipFill>
            <p:spPr>
              <a:xfrm>
                <a:off x="5112717" y="1759419"/>
                <a:ext cx="3560529" cy="1446737"/>
              </a:xfrm>
              <a:prstGeom prst="rect">
                <a:avLst/>
              </a:prstGeom>
            </p:spPr>
          </p:pic>
          <p:cxnSp>
            <p:nvCxnSpPr>
              <p:cNvPr id="6" name="Straight Arrow Connector 5"/>
              <p:cNvCxnSpPr/>
              <p:nvPr/>
            </p:nvCxnSpPr>
            <p:spPr>
              <a:xfrm>
                <a:off x="6705600" y="2743200"/>
                <a:ext cx="60960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7" name="TextBox 6"/>
                  <p:cNvSpPr txBox="1"/>
                  <p:nvPr/>
                </p:nvSpPr>
                <p:spPr>
                  <a:xfrm>
                    <a:off x="6929761" y="2723225"/>
                    <a:ext cx="381000" cy="4029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l-GR" i="1" smtClean="0">
                                  <a:latin typeface="Cambria Math" panose="02040503050406030204" pitchFamily="18" charset="0"/>
                                </a:rPr>
                              </m:ctrlPr>
                            </m:accPr>
                            <m:e>
                              <m:r>
                                <a:rPr lang="en-US" b="0" i="1" smtClean="0">
                                  <a:latin typeface="Cambria Math" panose="02040503050406030204" pitchFamily="18" charset="0"/>
                                </a:rPr>
                                <m:t>𝐹</m:t>
                              </m:r>
                            </m:e>
                          </m:acc>
                        </m:oMath>
                      </m:oMathPara>
                    </a14:m>
                    <a:endParaRPr lang="el-GR" dirty="0"/>
                  </a:p>
                </p:txBody>
              </p:sp>
            </mc:Choice>
            <mc:Fallback xmlns="">
              <p:sp>
                <p:nvSpPr>
                  <p:cNvPr id="7" name="TextBox 6"/>
                  <p:cNvSpPr txBox="1">
                    <a:spLocks noRot="1" noChangeAspect="1" noMove="1" noResize="1" noEditPoints="1" noAdjustHandles="1" noChangeArrowheads="1" noChangeShapeType="1" noTextEdit="1"/>
                  </p:cNvSpPr>
                  <p:nvPr/>
                </p:nvSpPr>
                <p:spPr>
                  <a:xfrm>
                    <a:off x="6929761" y="2723225"/>
                    <a:ext cx="381000" cy="402931"/>
                  </a:xfrm>
                  <a:prstGeom prst="rect">
                    <a:avLst/>
                  </a:prstGeom>
                  <a:blipFill rotWithShape="0">
                    <a:blip r:embed="rId4"/>
                    <a:stretch>
                      <a:fillRect t="-21212" r="-31250"/>
                    </a:stretch>
                  </a:blipFill>
                </p:spPr>
                <p:txBody>
                  <a:bodyPr/>
                  <a:lstStyle/>
                  <a:p>
                    <a:r>
                      <a:rPr lang="el-GR">
                        <a:noFill/>
                      </a:rPr>
                      <a:t> </a:t>
                    </a:r>
                  </a:p>
                </p:txBody>
              </p:sp>
            </mc:Fallback>
          </mc:AlternateContent>
        </p:grpSp>
        <mc:AlternateContent xmlns:mc="http://schemas.openxmlformats.org/markup-compatibility/2006" xmlns:a14="http://schemas.microsoft.com/office/drawing/2010/main">
          <mc:Choice Requires="a14">
            <p:sp>
              <p:nvSpPr>
                <p:cNvPr id="4" name="TextBox 3"/>
                <p:cNvSpPr txBox="1"/>
                <p:nvPr/>
              </p:nvSpPr>
              <p:spPr>
                <a:xfrm>
                  <a:off x="7924800" y="2286000"/>
                  <a:ext cx="287066" cy="2992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𝑢</m:t>
                                </m:r>
                              </m:e>
                            </m:acc>
                          </m:e>
                          <m:sub>
                            <m:r>
                              <a:rPr lang="en-US" b="0" i="1" smtClean="0">
                                <a:latin typeface="Cambria Math" panose="02040503050406030204" pitchFamily="18" charset="0"/>
                              </a:rPr>
                              <m:t>𝑓</m:t>
                            </m:r>
                          </m:sub>
                        </m:sSub>
                      </m:oMath>
                    </m:oMathPara>
                  </a14:m>
                  <a:endParaRPr lang="el-GR" dirty="0"/>
                </a:p>
              </p:txBody>
            </p:sp>
          </mc:Choice>
          <mc:Fallback xmlns="">
            <p:sp>
              <p:nvSpPr>
                <p:cNvPr id="4" name="TextBox 3"/>
                <p:cNvSpPr txBox="1">
                  <a:spLocks noRot="1" noChangeAspect="1" noMove="1" noResize="1" noEditPoints="1" noAdjustHandles="1" noChangeArrowheads="1" noChangeShapeType="1" noTextEdit="1"/>
                </p:cNvSpPr>
                <p:nvPr/>
              </p:nvSpPr>
              <p:spPr>
                <a:xfrm>
                  <a:off x="7924800" y="2286000"/>
                  <a:ext cx="287066" cy="299249"/>
                </a:xfrm>
                <a:prstGeom prst="rect">
                  <a:avLst/>
                </a:prstGeom>
                <a:blipFill rotWithShape="0">
                  <a:blip r:embed="rId5"/>
                  <a:stretch>
                    <a:fillRect l="-12766" r="-14894" b="-28571"/>
                  </a:stretch>
                </a:blipFill>
              </p:spPr>
              <p:txBody>
                <a:bodyPr/>
                <a:lstStyle/>
                <a:p>
                  <a:r>
                    <a:rPr lang="el-GR">
                      <a:noFill/>
                    </a:rPr>
                    <a:t> </a:t>
                  </a:r>
                </a:p>
              </p:txBody>
            </p:sp>
          </mc:Fallback>
        </mc:AlternateContent>
      </p:grpSp>
      <p:sp>
        <p:nvSpPr>
          <p:cNvPr id="2" name="Title 1"/>
          <p:cNvSpPr>
            <a:spLocks noGrp="1"/>
          </p:cNvSpPr>
          <p:nvPr>
            <p:ph type="title"/>
          </p:nvPr>
        </p:nvSpPr>
        <p:spPr/>
        <p:txBody>
          <a:bodyPr>
            <a:normAutofit fontScale="90000"/>
          </a:bodyPr>
          <a:lstStyle/>
          <a:p>
            <a:r>
              <a:rPr lang="el-GR" dirty="0" smtClean="0"/>
              <a:t>Ενέργεια Συστήματος</a:t>
            </a:r>
            <a:endParaRPr lang="el-GR"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738350" y="1371600"/>
                <a:ext cx="7934896" cy="5105400"/>
              </a:xfrm>
            </p:spPr>
            <p:txBody>
              <a:bodyPr>
                <a:normAutofit/>
              </a:bodyPr>
              <a:lstStyle/>
              <a:p>
                <a:r>
                  <a:rPr lang="el-GR" dirty="0" smtClean="0"/>
                  <a:t>Ας δούμε και μια ακόμη μορφή ενέργειας που μπορεί να έχει ένα</a:t>
                </a:r>
                <a:r>
                  <a:rPr lang="en-US" dirty="0" smtClean="0"/>
                  <a:t> </a:t>
                </a:r>
                <a:r>
                  <a:rPr lang="el-GR" dirty="0" smtClean="0"/>
                  <a:t>σύστημα</a:t>
                </a:r>
                <a:endParaRPr lang="el-GR" sz="2800" dirty="0"/>
              </a:p>
              <a:p>
                <a:endParaRPr lang="el-GR" sz="800" dirty="0" smtClean="0"/>
              </a:p>
              <a:p>
                <a:r>
                  <a:rPr lang="el-GR" dirty="0" smtClean="0"/>
                  <a:t>Σύστημα == βιβλίο</a:t>
                </a:r>
              </a:p>
              <a:p>
                <a:pPr lvl="1"/>
                <a:r>
                  <a:rPr lang="el-GR" b="1" dirty="0" smtClean="0"/>
                  <a:t>Σταθερή</a:t>
                </a:r>
                <a:r>
                  <a:rPr lang="el-GR" dirty="0" smtClean="0"/>
                  <a:t> δύναμη </a:t>
                </a:r>
                <a14:m>
                  <m:oMath xmlns:m="http://schemas.openxmlformats.org/officeDocument/2006/math">
                    <m:acc>
                      <m:accPr>
                        <m:chr m:val="⃗"/>
                        <m:ctrlPr>
                          <a:rPr lang="el-GR" i="1" smtClean="0">
                            <a:latin typeface="Cambria Math" panose="02040503050406030204" pitchFamily="18" charset="0"/>
                          </a:rPr>
                        </m:ctrlPr>
                      </m:accPr>
                      <m:e>
                        <m:r>
                          <a:rPr lang="en-US" b="0" i="1" smtClean="0">
                            <a:latin typeface="Cambria Math" panose="02040503050406030204" pitchFamily="18" charset="0"/>
                          </a:rPr>
                          <m:t>𝐹</m:t>
                        </m:r>
                      </m:e>
                    </m:acc>
                  </m:oMath>
                </a14:m>
                <a:endParaRPr lang="el-GR" dirty="0"/>
              </a:p>
              <a:p>
                <a:pPr lvl="1"/>
                <a:r>
                  <a:rPr lang="el-GR" b="1" dirty="0" smtClean="0"/>
                  <a:t>Σταθερή</a:t>
                </a:r>
                <a:r>
                  <a:rPr lang="el-GR" dirty="0" smtClean="0"/>
                  <a:t> επιτάχυνση: μετατόπιση κατά </a:t>
                </a:r>
                <a14:m>
                  <m:oMath xmlns:m="http://schemas.openxmlformats.org/officeDocument/2006/math">
                    <m:r>
                      <m:rPr>
                        <m:sty m:val="p"/>
                      </m:rPr>
                      <a:rPr lang="el-GR" i="0" dirty="0" smtClean="0">
                        <a:latin typeface="Cambria Math" panose="02040503050406030204" pitchFamily="18" charset="0"/>
                      </a:rPr>
                      <m:t>Δ</m:t>
                    </m:r>
                    <m:r>
                      <a:rPr lang="en-US" i="1" dirty="0" smtClean="0">
                        <a:latin typeface="Cambria Math" panose="02040503050406030204" pitchFamily="18" charset="0"/>
                      </a:rPr>
                      <m:t>𝑥</m:t>
                    </m:r>
                  </m:oMath>
                </a14:m>
                <a:endParaRPr lang="aa-ET" dirty="0" smtClean="0"/>
              </a:p>
              <a:p>
                <a:pPr lvl="1"/>
                <a:r>
                  <a:rPr lang="el-GR" dirty="0" smtClean="0"/>
                  <a:t>Κίνηση υπό σταθερή δύναμη (</a:t>
                </a:r>
                <a:r>
                  <a:rPr lang="el-GR" dirty="0" smtClean="0">
                    <a:solidFill>
                      <a:srgbClr val="FF0000"/>
                    </a:solidFill>
                  </a:rPr>
                  <a:t>Μοντέλο Ι</a:t>
                </a:r>
                <a:r>
                  <a:rPr lang="el-GR" dirty="0" smtClean="0"/>
                  <a:t>) και κίνηση υπό σταθερή επιτάχυση (</a:t>
                </a:r>
                <a:r>
                  <a:rPr lang="el-GR" dirty="0" smtClean="0">
                    <a:solidFill>
                      <a:srgbClr val="7030A0"/>
                    </a:solidFill>
                  </a:rPr>
                  <a:t>Μοντέλο ΙΙ</a:t>
                </a:r>
                <a:r>
                  <a:rPr lang="el-GR" dirty="0" smtClean="0"/>
                  <a:t>):</a:t>
                </a:r>
                <a:endParaRPr lang="en-US" dirty="0" smtClean="0"/>
              </a:p>
              <a:p>
                <a:pPr marL="685800" lvl="2" indent="0">
                  <a:buNone/>
                </a:pPr>
                <a14:m>
                  <m:oMathPara xmlns:m="http://schemas.openxmlformats.org/officeDocument/2006/math">
                    <m:oMathParaPr>
                      <m:jc m:val="centerGroup"/>
                    </m:oMathParaPr>
                    <m:oMath xmlns:m="http://schemas.openxmlformats.org/officeDocument/2006/math">
                      <m:nary>
                        <m:naryPr>
                          <m:chr m:val="∑"/>
                          <m:subHide m:val="on"/>
                          <m:supHide m:val="on"/>
                          <m:ctrlPr>
                            <a:rPr lang="el-GR" i="1" smtClean="0">
                              <a:solidFill>
                                <a:srgbClr val="FF0000"/>
                              </a:solidFill>
                              <a:latin typeface="Cambria Math" panose="02040503050406030204" pitchFamily="18" charset="0"/>
                            </a:rPr>
                          </m:ctrlPr>
                        </m:naryPr>
                        <m:sub/>
                        <m:sup/>
                        <m:e>
                          <m:sSub>
                            <m:sSubPr>
                              <m:ctrlPr>
                                <a:rPr lang="el-GR"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𝐹</m:t>
                              </m:r>
                            </m:e>
                            <m:sub>
                              <m:r>
                                <a:rPr lang="en-US" b="0" i="1" smtClean="0">
                                  <a:solidFill>
                                    <a:srgbClr val="FF0000"/>
                                  </a:solidFill>
                                  <a:latin typeface="Cambria Math" panose="02040503050406030204" pitchFamily="18" charset="0"/>
                                </a:rPr>
                                <m:t>𝑥</m:t>
                              </m:r>
                            </m:sub>
                          </m:sSub>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𝑚𝑎</m:t>
                          </m:r>
                        </m:e>
                      </m:nary>
                      <m:r>
                        <a:rPr lang="el-GR" b="0" i="1" smtClean="0">
                          <a:solidFill>
                            <a:srgbClr val="FF0000"/>
                          </a:solidFill>
                          <a:latin typeface="Cambria Math" panose="02040503050406030204" pitchFamily="18" charset="0"/>
                        </a:rPr>
                        <m:t>  </m:t>
                      </m:r>
                      <m:groupChr>
                        <m:groupChrPr>
                          <m:chr m:val="⇔"/>
                          <m:vertJc m:val="bot"/>
                          <m:ctrlPr>
                            <a:rPr lang="el-GR" i="1" smtClean="0">
                              <a:solidFill>
                                <a:srgbClr val="FF0000"/>
                              </a:solidFill>
                              <a:latin typeface="Cambria Math" panose="02040503050406030204" pitchFamily="18" charset="0"/>
                            </a:rPr>
                          </m:ctrlPr>
                        </m:groupChrPr>
                        <m:e>
                          <m:r>
                            <m:rPr>
                              <m:brk m:alnAt="2"/>
                            </m:rPr>
                            <a:rPr lang="el-GR" b="0" i="1" smtClean="0">
                              <a:solidFill>
                                <a:srgbClr val="FF0000"/>
                              </a:solidFill>
                              <a:latin typeface="Cambria Math" panose="02040503050406030204" pitchFamily="18" charset="0"/>
                            </a:rPr>
                            <m:t> </m:t>
                          </m:r>
                        </m:e>
                      </m:groupChr>
                      <m:r>
                        <a:rPr lang="el-GR" b="0" i="1" smtClean="0">
                          <a:solidFill>
                            <a:srgbClr val="FF0000"/>
                          </a:solidFill>
                          <a:latin typeface="Cambria Math" panose="02040503050406030204" pitchFamily="18" charset="0"/>
                        </a:rPr>
                        <m:t>  </m:t>
                      </m:r>
                      <m:r>
                        <a:rPr lang="en-US" b="0" i="1" smtClean="0">
                          <a:solidFill>
                            <a:srgbClr val="FF0000"/>
                          </a:solidFill>
                          <a:latin typeface="Cambria Math" panose="02040503050406030204" pitchFamily="18" charset="0"/>
                        </a:rPr>
                        <m:t>𝐹</m:t>
                      </m:r>
                      <m:r>
                        <a:rPr lang="en-US" b="0" i="1" smtClean="0">
                          <a:solidFill>
                            <a:srgbClr val="FF0000"/>
                          </a:solidFill>
                          <a:latin typeface="Cambria Math" panose="02040503050406030204" pitchFamily="18" charset="0"/>
                        </a:rPr>
                        <m:t>−</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𝑓</m:t>
                          </m:r>
                        </m:e>
                        <m:sub>
                          <m:r>
                            <a:rPr lang="en-US" b="0" i="1" smtClean="0">
                              <a:solidFill>
                                <a:srgbClr val="FF0000"/>
                              </a:solidFill>
                              <a:latin typeface="Cambria Math" panose="02040503050406030204" pitchFamily="18" charset="0"/>
                            </a:rPr>
                            <m:t>𝑘</m:t>
                          </m:r>
                        </m:sub>
                      </m:sSub>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𝑚𝑎</m:t>
                      </m:r>
                    </m:oMath>
                  </m:oMathPara>
                </a14:m>
                <a:endParaRPr lang="aa-ET" b="0" i="1" dirty="0" smtClean="0">
                  <a:solidFill>
                    <a:srgbClr val="FF0000"/>
                  </a:solidFill>
                  <a:latin typeface="Cambria Math" panose="02040503050406030204" pitchFamily="18" charset="0"/>
                </a:endParaRPr>
              </a:p>
              <a:p>
                <a:pPr marL="685800" lvl="2" indent="0">
                  <a:buNone/>
                </a:pPr>
                <a14:m>
                  <m:oMathPara xmlns:m="http://schemas.openxmlformats.org/officeDocument/2006/math">
                    <m:oMathParaPr>
                      <m:jc m:val="centerGroup"/>
                    </m:oMathParaPr>
                    <m:oMath xmlns:m="http://schemas.openxmlformats.org/officeDocument/2006/math">
                      <m:sSubSup>
                        <m:sSubSupPr>
                          <m:ctrlPr>
                            <a:rPr lang="aa-ET" b="0" i="1" smtClean="0">
                              <a:solidFill>
                                <a:srgbClr val="7030A0"/>
                              </a:solidFill>
                              <a:latin typeface="Cambria Math" panose="02040503050406030204" pitchFamily="18" charset="0"/>
                            </a:rPr>
                          </m:ctrlPr>
                        </m:sSubSupPr>
                        <m:e>
                          <m:r>
                            <a:rPr lang="aa-ET" b="0" i="1" smtClean="0">
                              <a:solidFill>
                                <a:srgbClr val="7030A0"/>
                              </a:solidFill>
                              <a:latin typeface="Cambria Math" panose="02040503050406030204" pitchFamily="18" charset="0"/>
                            </a:rPr>
                            <m:t>𝑢</m:t>
                          </m:r>
                        </m:e>
                        <m:sub>
                          <m:r>
                            <a:rPr lang="aa-ET" b="0" i="1" smtClean="0">
                              <a:solidFill>
                                <a:srgbClr val="7030A0"/>
                              </a:solidFill>
                              <a:latin typeface="Cambria Math" panose="02040503050406030204" pitchFamily="18" charset="0"/>
                            </a:rPr>
                            <m:t>𝑓</m:t>
                          </m:r>
                        </m:sub>
                        <m:sup>
                          <m:r>
                            <a:rPr lang="aa-ET" b="0" i="1" smtClean="0">
                              <a:solidFill>
                                <a:srgbClr val="7030A0"/>
                              </a:solidFill>
                              <a:latin typeface="Cambria Math" panose="02040503050406030204" pitchFamily="18" charset="0"/>
                            </a:rPr>
                            <m:t>2</m:t>
                          </m:r>
                        </m:sup>
                      </m:sSubSup>
                      <m:r>
                        <a:rPr lang="aa-ET" b="0" i="1" smtClean="0">
                          <a:solidFill>
                            <a:srgbClr val="7030A0"/>
                          </a:solidFill>
                          <a:latin typeface="Cambria Math" panose="02040503050406030204" pitchFamily="18" charset="0"/>
                        </a:rPr>
                        <m:t>=</m:t>
                      </m:r>
                      <m:sSubSup>
                        <m:sSubSupPr>
                          <m:ctrlPr>
                            <a:rPr lang="aa-ET" b="0" i="1" smtClean="0">
                              <a:solidFill>
                                <a:srgbClr val="7030A0"/>
                              </a:solidFill>
                              <a:latin typeface="Cambria Math" panose="02040503050406030204" pitchFamily="18" charset="0"/>
                            </a:rPr>
                          </m:ctrlPr>
                        </m:sSubSupPr>
                        <m:e>
                          <m:r>
                            <a:rPr lang="aa-ET" b="0" i="1" smtClean="0">
                              <a:solidFill>
                                <a:srgbClr val="7030A0"/>
                              </a:solidFill>
                              <a:latin typeface="Cambria Math" panose="02040503050406030204" pitchFamily="18" charset="0"/>
                            </a:rPr>
                            <m:t>𝑢</m:t>
                          </m:r>
                        </m:e>
                        <m:sub>
                          <m:r>
                            <a:rPr lang="aa-ET" b="0" i="1" smtClean="0">
                              <a:solidFill>
                                <a:srgbClr val="7030A0"/>
                              </a:solidFill>
                              <a:latin typeface="Cambria Math" panose="02040503050406030204" pitchFamily="18" charset="0"/>
                            </a:rPr>
                            <m:t>𝑖</m:t>
                          </m:r>
                        </m:sub>
                        <m:sup>
                          <m:r>
                            <a:rPr lang="aa-ET" b="0" i="1" smtClean="0">
                              <a:solidFill>
                                <a:srgbClr val="7030A0"/>
                              </a:solidFill>
                              <a:latin typeface="Cambria Math" panose="02040503050406030204" pitchFamily="18" charset="0"/>
                            </a:rPr>
                            <m:t>2</m:t>
                          </m:r>
                        </m:sup>
                      </m:sSubSup>
                      <m:r>
                        <a:rPr lang="aa-ET" b="0" i="1" smtClean="0">
                          <a:solidFill>
                            <a:srgbClr val="7030A0"/>
                          </a:solidFill>
                          <a:latin typeface="Cambria Math" panose="02040503050406030204" pitchFamily="18" charset="0"/>
                        </a:rPr>
                        <m:t>+2</m:t>
                      </m:r>
                      <m:r>
                        <a:rPr lang="aa-ET" b="0" i="1" smtClean="0">
                          <a:solidFill>
                            <a:srgbClr val="7030A0"/>
                          </a:solidFill>
                          <a:latin typeface="Cambria Math" panose="02040503050406030204" pitchFamily="18" charset="0"/>
                        </a:rPr>
                        <m:t>𝑎</m:t>
                      </m:r>
                      <m:r>
                        <m:rPr>
                          <m:sty m:val="p"/>
                        </m:rPr>
                        <a:rPr lang="aa-ET" b="0" i="0" smtClean="0">
                          <a:solidFill>
                            <a:srgbClr val="7030A0"/>
                          </a:solidFill>
                          <a:latin typeface="Cambria Math" panose="02040503050406030204" pitchFamily="18" charset="0"/>
                        </a:rPr>
                        <m:t>Δ</m:t>
                      </m:r>
                      <m:r>
                        <a:rPr lang="aa-ET" b="0" i="1" smtClean="0">
                          <a:solidFill>
                            <a:srgbClr val="7030A0"/>
                          </a:solidFill>
                          <a:latin typeface="Cambria Math" panose="02040503050406030204" pitchFamily="18" charset="0"/>
                        </a:rPr>
                        <m:t>𝑥</m:t>
                      </m:r>
                      <m:r>
                        <a:rPr lang="aa-ET" b="0" i="1" smtClean="0">
                          <a:solidFill>
                            <a:srgbClr val="7030A0"/>
                          </a:solidFill>
                          <a:latin typeface="Cambria Math" panose="02040503050406030204" pitchFamily="18" charset="0"/>
                        </a:rPr>
                        <m:t> </m:t>
                      </m:r>
                      <m:groupChr>
                        <m:groupChrPr>
                          <m:chr m:val="⇔"/>
                          <m:vertJc m:val="bot"/>
                          <m:ctrlPr>
                            <a:rPr lang="aa-ET" b="0" i="1" smtClean="0">
                              <a:solidFill>
                                <a:srgbClr val="7030A0"/>
                              </a:solidFill>
                              <a:latin typeface="Cambria Math" panose="02040503050406030204" pitchFamily="18" charset="0"/>
                            </a:rPr>
                          </m:ctrlPr>
                        </m:groupChrPr>
                        <m:e>
                          <m:r>
                            <m:rPr>
                              <m:brk m:alnAt="2"/>
                            </m:rPr>
                            <a:rPr lang="aa-ET" b="0" i="1" smtClean="0">
                              <a:solidFill>
                                <a:srgbClr val="7030A0"/>
                              </a:solidFill>
                              <a:latin typeface="Cambria Math" panose="02040503050406030204" pitchFamily="18" charset="0"/>
                            </a:rPr>
                            <m:t> </m:t>
                          </m:r>
                        </m:e>
                      </m:groupChr>
                      <m:r>
                        <a:rPr lang="aa-ET" b="0" i="1" smtClean="0">
                          <a:solidFill>
                            <a:srgbClr val="7030A0"/>
                          </a:solidFill>
                          <a:latin typeface="Cambria Math" panose="02040503050406030204" pitchFamily="18" charset="0"/>
                        </a:rPr>
                        <m:t>  </m:t>
                      </m:r>
                      <m:r>
                        <a:rPr lang="en-US" b="0" i="1" smtClean="0">
                          <a:solidFill>
                            <a:srgbClr val="00B0F0"/>
                          </a:solidFill>
                          <a:latin typeface="Cambria Math" panose="02040503050406030204" pitchFamily="18" charset="0"/>
                        </a:rPr>
                        <m:t>𝑎</m:t>
                      </m:r>
                      <m:r>
                        <a:rPr lang="en-US" b="0" i="1" smtClean="0">
                          <a:solidFill>
                            <a:srgbClr val="7030A0"/>
                          </a:solidFill>
                          <a:latin typeface="Cambria Math" panose="02040503050406030204" pitchFamily="18" charset="0"/>
                        </a:rPr>
                        <m:t>=</m:t>
                      </m:r>
                      <m:f>
                        <m:fPr>
                          <m:ctrlPr>
                            <a:rPr lang="en-US" b="0" i="1" smtClean="0">
                              <a:solidFill>
                                <a:srgbClr val="7030A0"/>
                              </a:solidFill>
                              <a:latin typeface="Cambria Math" panose="02040503050406030204" pitchFamily="18" charset="0"/>
                            </a:rPr>
                          </m:ctrlPr>
                        </m:fPr>
                        <m:num>
                          <m:r>
                            <a:rPr lang="en-US" b="0" i="1" smtClean="0">
                              <a:solidFill>
                                <a:srgbClr val="7030A0"/>
                              </a:solidFill>
                              <a:latin typeface="Cambria Math" panose="02040503050406030204" pitchFamily="18" charset="0"/>
                            </a:rPr>
                            <m:t>1</m:t>
                          </m:r>
                        </m:num>
                        <m:den>
                          <m:r>
                            <a:rPr lang="en-US" b="0" i="1" smtClean="0">
                              <a:solidFill>
                                <a:srgbClr val="7030A0"/>
                              </a:solidFill>
                              <a:latin typeface="Cambria Math" panose="02040503050406030204" pitchFamily="18" charset="0"/>
                            </a:rPr>
                            <m:t>2</m:t>
                          </m:r>
                          <m:r>
                            <m:rPr>
                              <m:sty m:val="p"/>
                            </m:rPr>
                            <a:rPr lang="en-US" b="0" i="0" smtClean="0">
                              <a:solidFill>
                                <a:srgbClr val="7030A0"/>
                              </a:solidFill>
                              <a:latin typeface="Cambria Math" panose="02040503050406030204" pitchFamily="18" charset="0"/>
                            </a:rPr>
                            <m:t>Δ</m:t>
                          </m:r>
                          <m:r>
                            <a:rPr lang="en-US" b="0" i="1" smtClean="0">
                              <a:solidFill>
                                <a:srgbClr val="7030A0"/>
                              </a:solidFill>
                              <a:latin typeface="Cambria Math" panose="02040503050406030204" pitchFamily="18" charset="0"/>
                            </a:rPr>
                            <m:t>𝑥</m:t>
                          </m:r>
                        </m:den>
                      </m:f>
                      <m:r>
                        <a:rPr lang="en-US" b="0" i="1" smtClean="0">
                          <a:solidFill>
                            <a:srgbClr val="7030A0"/>
                          </a:solidFill>
                          <a:latin typeface="Cambria Math" panose="02040503050406030204" pitchFamily="18" charset="0"/>
                        </a:rPr>
                        <m:t>(</m:t>
                      </m:r>
                      <m:sSubSup>
                        <m:sSubSupPr>
                          <m:ctrlPr>
                            <a:rPr lang="en-US" b="0" i="1" smtClean="0">
                              <a:solidFill>
                                <a:srgbClr val="7030A0"/>
                              </a:solidFill>
                              <a:latin typeface="Cambria Math" panose="02040503050406030204" pitchFamily="18" charset="0"/>
                            </a:rPr>
                          </m:ctrlPr>
                        </m:sSubSupPr>
                        <m:e>
                          <m:r>
                            <a:rPr lang="en-US" b="0" i="1" smtClean="0">
                              <a:solidFill>
                                <a:srgbClr val="7030A0"/>
                              </a:solidFill>
                              <a:latin typeface="Cambria Math" panose="02040503050406030204" pitchFamily="18" charset="0"/>
                            </a:rPr>
                            <m:t>𝑢</m:t>
                          </m:r>
                        </m:e>
                        <m:sub>
                          <m:r>
                            <a:rPr lang="en-US" b="0" i="1" smtClean="0">
                              <a:solidFill>
                                <a:srgbClr val="7030A0"/>
                              </a:solidFill>
                              <a:latin typeface="Cambria Math" panose="02040503050406030204" pitchFamily="18" charset="0"/>
                            </a:rPr>
                            <m:t>𝑓</m:t>
                          </m:r>
                        </m:sub>
                        <m:sup>
                          <m:r>
                            <a:rPr lang="en-US" b="0" i="1" smtClean="0">
                              <a:solidFill>
                                <a:srgbClr val="7030A0"/>
                              </a:solidFill>
                              <a:latin typeface="Cambria Math" panose="02040503050406030204" pitchFamily="18" charset="0"/>
                            </a:rPr>
                            <m:t>2</m:t>
                          </m:r>
                        </m:sup>
                      </m:sSubSup>
                      <m:r>
                        <a:rPr lang="en-US" b="0" i="1" smtClean="0">
                          <a:solidFill>
                            <a:srgbClr val="7030A0"/>
                          </a:solidFill>
                          <a:latin typeface="Cambria Math" panose="02040503050406030204" pitchFamily="18" charset="0"/>
                        </a:rPr>
                        <m:t>−</m:t>
                      </m:r>
                      <m:sSubSup>
                        <m:sSubSupPr>
                          <m:ctrlPr>
                            <a:rPr lang="en-US" b="0" i="1" smtClean="0">
                              <a:solidFill>
                                <a:srgbClr val="7030A0"/>
                              </a:solidFill>
                              <a:latin typeface="Cambria Math" panose="02040503050406030204" pitchFamily="18" charset="0"/>
                            </a:rPr>
                          </m:ctrlPr>
                        </m:sSubSupPr>
                        <m:e>
                          <m:r>
                            <a:rPr lang="en-US" b="0" i="1" smtClean="0">
                              <a:solidFill>
                                <a:srgbClr val="7030A0"/>
                              </a:solidFill>
                              <a:latin typeface="Cambria Math" panose="02040503050406030204" pitchFamily="18" charset="0"/>
                            </a:rPr>
                            <m:t>𝑢</m:t>
                          </m:r>
                        </m:e>
                        <m:sub>
                          <m:r>
                            <a:rPr lang="en-US" b="0" i="1" smtClean="0">
                              <a:solidFill>
                                <a:srgbClr val="7030A0"/>
                              </a:solidFill>
                              <a:latin typeface="Cambria Math" panose="02040503050406030204" pitchFamily="18" charset="0"/>
                            </a:rPr>
                            <m:t>𝑖</m:t>
                          </m:r>
                        </m:sub>
                        <m:sup>
                          <m:r>
                            <a:rPr lang="en-US" b="0" i="1" smtClean="0">
                              <a:solidFill>
                                <a:srgbClr val="7030A0"/>
                              </a:solidFill>
                              <a:latin typeface="Cambria Math" panose="02040503050406030204" pitchFamily="18" charset="0"/>
                            </a:rPr>
                            <m:t>2</m:t>
                          </m:r>
                        </m:sup>
                      </m:sSubSup>
                      <m:r>
                        <a:rPr lang="en-US" b="0" i="1" smtClean="0">
                          <a:solidFill>
                            <a:srgbClr val="7030A0"/>
                          </a:solidFill>
                          <a:latin typeface="Cambria Math" panose="02040503050406030204" pitchFamily="18" charset="0"/>
                        </a:rPr>
                        <m:t>)</m:t>
                      </m:r>
                    </m:oMath>
                  </m:oMathPara>
                </a14:m>
                <a:endParaRPr lang="aa-ET" dirty="0" smtClean="0">
                  <a:solidFill>
                    <a:srgbClr val="7030A0"/>
                  </a:solidFill>
                </a:endParaRPr>
              </a:p>
              <a:p>
                <a:pPr marL="365760" lvl="1" indent="0">
                  <a:buNone/>
                </a:pPr>
                <a:endParaRPr lang="el-GR" sz="1050" b="0" i="0" dirty="0" smtClean="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𝐾</m:t>
                      </m:r>
                      <m:r>
                        <a:rPr lang="el-GR"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𝐹</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𝑘</m:t>
                              </m:r>
                            </m:sub>
                          </m:sSub>
                        </m:sub>
                      </m:sSub>
                      <m:r>
                        <a:rPr lang="aa-ET" b="0" i="1" smtClean="0">
                          <a:latin typeface="Cambria Math" panose="02040503050406030204" pitchFamily="18" charset="0"/>
                        </a:rPr>
                        <m:t> </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𝐹</m:t>
                          </m:r>
                        </m:sub>
                      </m:sSub>
                      <m:r>
                        <a:rPr lang="en-US" b="0" i="1" smtClean="0">
                          <a:latin typeface="Cambria Math" panose="02040503050406030204" pitchFamily="18" charset="0"/>
                        </a:rPr>
                        <m:t>=</m:t>
                      </m:r>
                      <m:r>
                        <m:rPr>
                          <m:sty m:val="p"/>
                        </m:rPr>
                        <a:rPr lang="en-US" b="0" i="0" smtClean="0">
                          <a:latin typeface="Cambria Math" panose="02040503050406030204" pitchFamily="18" charset="0"/>
                        </a:rPr>
                        <m:t>Δ</m:t>
                      </m:r>
                      <m:r>
                        <a:rPr lang="en-US" b="0" i="1" smtClean="0">
                          <a:latin typeface="Cambria Math" panose="02040503050406030204" pitchFamily="18" charset="0"/>
                        </a:rPr>
                        <m:t>𝐾</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𝑘</m:t>
                          </m:r>
                        </m:sub>
                      </m:sSub>
                      <m:r>
                        <m:rPr>
                          <m:sty m:val="p"/>
                        </m:rPr>
                        <a:rPr lang="en-US" b="0" i="0" smtClean="0">
                          <a:latin typeface="Cambria Math" panose="02040503050406030204" pitchFamily="18" charset="0"/>
                        </a:rPr>
                        <m:t>Δ</m:t>
                      </m:r>
                      <m:r>
                        <a:rPr lang="en-US" b="0" i="1" smtClean="0">
                          <a:latin typeface="Cambria Math" panose="02040503050406030204" pitchFamily="18" charset="0"/>
                        </a:rPr>
                        <m:t>𝑥</m:t>
                      </m:r>
                    </m:oMath>
                  </m:oMathPara>
                </a14:m>
                <a:endParaRPr lang="el-GR" dirty="0" smtClean="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738350" y="1371600"/>
                <a:ext cx="7934896" cy="5105400"/>
              </a:xfrm>
              <a:blipFill>
                <a:blip r:embed="rId6"/>
                <a:stretch>
                  <a:fillRect t="-955"/>
                </a:stretch>
              </a:blipFill>
            </p:spPr>
            <p:txBody>
              <a:bodyPr/>
              <a:lstStyle/>
              <a:p>
                <a:r>
                  <a:rPr lang="en-US">
                    <a:noFill/>
                  </a:rPr>
                  <a:t> </a:t>
                </a:r>
              </a:p>
            </p:txBody>
          </p:sp>
        </mc:Fallback>
      </mc:AlternateContent>
      <p:sp>
        <p:nvSpPr>
          <p:cNvPr id="10" name="Right Brace 9"/>
          <p:cNvSpPr/>
          <p:nvPr/>
        </p:nvSpPr>
        <p:spPr>
          <a:xfrm>
            <a:off x="6659446" y="4343400"/>
            <a:ext cx="350954" cy="1295400"/>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7">
            <p14:nvContentPartPr>
              <p14:cNvPr id="11" name="Ink 10"/>
              <p14:cNvContentPartPr/>
              <p14:nvPr/>
            </p14:nvContentPartPr>
            <p14:xfrm>
              <a:off x="5489280" y="2320560"/>
              <a:ext cx="3206160" cy="228600"/>
            </p14:xfrm>
          </p:contentPart>
        </mc:Choice>
        <mc:Fallback xmlns="">
          <p:pic>
            <p:nvPicPr>
              <p:cNvPr id="11" name="Ink 10"/>
              <p:cNvPicPr/>
              <p:nvPr/>
            </p:nvPicPr>
            <p:blipFill>
              <a:blip r:embed="rId8"/>
              <a:stretch>
                <a:fillRect/>
              </a:stretch>
            </p:blipFill>
            <p:spPr>
              <a:xfrm>
                <a:off x="5480280" y="2314440"/>
                <a:ext cx="3225240" cy="246240"/>
              </a:xfrm>
              <a:prstGeom prst="rect">
                <a:avLst/>
              </a:prstGeom>
            </p:spPr>
          </p:pic>
        </mc:Fallback>
      </mc:AlternateContent>
    </p:spTree>
    <p:extLst>
      <p:ext uri="{BB962C8B-B14F-4D97-AF65-F5344CB8AC3E}">
        <p14:creationId xmlns:p14="http://schemas.microsoft.com/office/powerpoint/2010/main" val="2861633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fade">
                                      <p:cBhvr>
                                        <p:cTn id="4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029200" y="724147"/>
            <a:ext cx="3644046" cy="1440981"/>
            <a:chOff x="5029200" y="1759419"/>
            <a:chExt cx="3644046" cy="1440981"/>
          </a:xfrm>
        </p:grpSpPr>
        <p:grpSp>
          <p:nvGrpSpPr>
            <p:cNvPr id="8" name="Group 7"/>
            <p:cNvGrpSpPr/>
            <p:nvPr/>
          </p:nvGrpSpPr>
          <p:grpSpPr>
            <a:xfrm>
              <a:off x="5029200" y="1759419"/>
              <a:ext cx="3644046" cy="1440981"/>
              <a:chOff x="5112717" y="1759419"/>
              <a:chExt cx="3560529" cy="1446737"/>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32125"/>
              <a:stretch/>
            </p:blipFill>
            <p:spPr>
              <a:xfrm>
                <a:off x="5112717" y="1759419"/>
                <a:ext cx="3560529" cy="1446737"/>
              </a:xfrm>
              <a:prstGeom prst="rect">
                <a:avLst/>
              </a:prstGeom>
            </p:spPr>
          </p:pic>
          <p:cxnSp>
            <p:nvCxnSpPr>
              <p:cNvPr id="6" name="Straight Arrow Connector 5"/>
              <p:cNvCxnSpPr/>
              <p:nvPr/>
            </p:nvCxnSpPr>
            <p:spPr>
              <a:xfrm>
                <a:off x="6705600" y="2743200"/>
                <a:ext cx="60960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7" name="TextBox 6"/>
                  <p:cNvSpPr txBox="1"/>
                  <p:nvPr/>
                </p:nvSpPr>
                <p:spPr>
                  <a:xfrm>
                    <a:off x="6929761" y="2723225"/>
                    <a:ext cx="381000" cy="4029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l-GR" i="1" smtClean="0">
                                  <a:latin typeface="Cambria Math" panose="02040503050406030204" pitchFamily="18" charset="0"/>
                                </a:rPr>
                              </m:ctrlPr>
                            </m:accPr>
                            <m:e>
                              <m:r>
                                <a:rPr lang="en-US" b="0" i="1" smtClean="0">
                                  <a:latin typeface="Cambria Math" panose="02040503050406030204" pitchFamily="18" charset="0"/>
                                </a:rPr>
                                <m:t>𝐹</m:t>
                              </m:r>
                            </m:e>
                          </m:acc>
                        </m:oMath>
                      </m:oMathPara>
                    </a14:m>
                    <a:endParaRPr lang="el-GR" dirty="0"/>
                  </a:p>
                </p:txBody>
              </p:sp>
            </mc:Choice>
            <mc:Fallback xmlns="">
              <p:sp>
                <p:nvSpPr>
                  <p:cNvPr id="7" name="TextBox 6"/>
                  <p:cNvSpPr txBox="1">
                    <a:spLocks noRot="1" noChangeAspect="1" noMove="1" noResize="1" noEditPoints="1" noAdjustHandles="1" noChangeArrowheads="1" noChangeShapeType="1" noTextEdit="1"/>
                  </p:cNvSpPr>
                  <p:nvPr/>
                </p:nvSpPr>
                <p:spPr>
                  <a:xfrm>
                    <a:off x="6929761" y="2723225"/>
                    <a:ext cx="381000" cy="402931"/>
                  </a:xfrm>
                  <a:prstGeom prst="rect">
                    <a:avLst/>
                  </a:prstGeom>
                  <a:blipFill rotWithShape="0">
                    <a:blip r:embed="rId4"/>
                    <a:stretch>
                      <a:fillRect t="-21212" r="-31250"/>
                    </a:stretch>
                  </a:blipFill>
                </p:spPr>
                <p:txBody>
                  <a:bodyPr/>
                  <a:lstStyle/>
                  <a:p>
                    <a:r>
                      <a:rPr lang="el-GR">
                        <a:noFill/>
                      </a:rPr>
                      <a:t> </a:t>
                    </a:r>
                  </a:p>
                </p:txBody>
              </p:sp>
            </mc:Fallback>
          </mc:AlternateContent>
        </p:grpSp>
        <mc:AlternateContent xmlns:mc="http://schemas.openxmlformats.org/markup-compatibility/2006" xmlns:a14="http://schemas.microsoft.com/office/drawing/2010/main">
          <mc:Choice Requires="a14">
            <p:sp>
              <p:nvSpPr>
                <p:cNvPr id="4" name="TextBox 3"/>
                <p:cNvSpPr txBox="1"/>
                <p:nvPr/>
              </p:nvSpPr>
              <p:spPr>
                <a:xfrm>
                  <a:off x="7924800" y="2286000"/>
                  <a:ext cx="287066" cy="2992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𝑢</m:t>
                                </m:r>
                              </m:e>
                            </m:acc>
                          </m:e>
                          <m:sub>
                            <m:r>
                              <a:rPr lang="en-US" b="0" i="1" smtClean="0">
                                <a:latin typeface="Cambria Math" panose="02040503050406030204" pitchFamily="18" charset="0"/>
                              </a:rPr>
                              <m:t>𝑓</m:t>
                            </m:r>
                          </m:sub>
                        </m:sSub>
                      </m:oMath>
                    </m:oMathPara>
                  </a14:m>
                  <a:endParaRPr lang="el-GR" dirty="0"/>
                </a:p>
              </p:txBody>
            </p:sp>
          </mc:Choice>
          <mc:Fallback xmlns="">
            <p:sp>
              <p:nvSpPr>
                <p:cNvPr id="4" name="TextBox 3"/>
                <p:cNvSpPr txBox="1">
                  <a:spLocks noRot="1" noChangeAspect="1" noMove="1" noResize="1" noEditPoints="1" noAdjustHandles="1" noChangeArrowheads="1" noChangeShapeType="1" noTextEdit="1"/>
                </p:cNvSpPr>
                <p:nvPr/>
              </p:nvSpPr>
              <p:spPr>
                <a:xfrm>
                  <a:off x="7924800" y="2286000"/>
                  <a:ext cx="287066" cy="299249"/>
                </a:xfrm>
                <a:prstGeom prst="rect">
                  <a:avLst/>
                </a:prstGeom>
                <a:blipFill rotWithShape="0">
                  <a:blip r:embed="rId5"/>
                  <a:stretch>
                    <a:fillRect l="-12766" r="-14894" b="-28571"/>
                  </a:stretch>
                </a:blipFill>
              </p:spPr>
              <p:txBody>
                <a:bodyPr/>
                <a:lstStyle/>
                <a:p>
                  <a:r>
                    <a:rPr lang="el-GR">
                      <a:noFill/>
                    </a:rPr>
                    <a:t> </a:t>
                  </a:r>
                </a:p>
              </p:txBody>
            </p:sp>
          </mc:Fallback>
        </mc:AlternateContent>
      </p:grpSp>
      <p:sp>
        <p:nvSpPr>
          <p:cNvPr id="2" name="Title 1"/>
          <p:cNvSpPr>
            <a:spLocks noGrp="1"/>
          </p:cNvSpPr>
          <p:nvPr>
            <p:ph type="title"/>
          </p:nvPr>
        </p:nvSpPr>
        <p:spPr/>
        <p:txBody>
          <a:bodyPr>
            <a:normAutofit fontScale="90000"/>
          </a:bodyPr>
          <a:lstStyle/>
          <a:p>
            <a:r>
              <a:rPr lang="el-GR" dirty="0" smtClean="0"/>
              <a:t>Ενέργεια Συστήματος</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473516" cy="5334000"/>
              </a:xfrm>
            </p:spPr>
            <p:txBody>
              <a:bodyPr>
                <a:normAutofit/>
              </a:bodyPr>
              <a:lstStyle/>
              <a:p>
                <a:r>
                  <a:rPr lang="el-GR" dirty="0" smtClean="0"/>
                  <a:t>Σύστημα == βιβλίο</a:t>
                </a:r>
                <a:endParaRPr lang="aa-ET" dirty="0" smtClean="0"/>
              </a:p>
              <a:p>
                <a:endParaRPr lang="el-GR" sz="1600" dirty="0" smtClean="0"/>
              </a:p>
              <a:p>
                <a:pPr marL="365760" lvl="1" indent="0">
                  <a:buNone/>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𝑊</m:t>
                          </m:r>
                        </m:e>
                        <m:sub>
                          <m:r>
                            <a:rPr lang="en-US" sz="2400" b="0" i="1" smtClean="0">
                              <a:latin typeface="Cambria Math" panose="02040503050406030204" pitchFamily="18" charset="0"/>
                            </a:rPr>
                            <m:t>𝐹</m:t>
                          </m:r>
                        </m:sub>
                      </m:sSub>
                      <m:r>
                        <a:rPr lang="en-US" sz="2400" b="0" i="1" smtClean="0">
                          <a:latin typeface="Cambria Math" panose="02040503050406030204" pitchFamily="18" charset="0"/>
                        </a:rPr>
                        <m:t>=</m:t>
                      </m:r>
                      <m:r>
                        <m:rPr>
                          <m:sty m:val="p"/>
                        </m:rPr>
                        <a:rPr lang="en-US" sz="2400" b="0" i="0" smtClean="0">
                          <a:solidFill>
                            <a:srgbClr val="FF0000"/>
                          </a:solidFill>
                          <a:latin typeface="Cambria Math" panose="02040503050406030204" pitchFamily="18" charset="0"/>
                        </a:rPr>
                        <m:t>Δ</m:t>
                      </m:r>
                      <m:r>
                        <a:rPr lang="en-US" sz="2400" b="0" i="1" smtClean="0">
                          <a:solidFill>
                            <a:srgbClr val="FF0000"/>
                          </a:solidFill>
                          <a:latin typeface="Cambria Math" panose="02040503050406030204" pitchFamily="18" charset="0"/>
                        </a:rPr>
                        <m:t>𝐾</m:t>
                      </m:r>
                      <m:r>
                        <a:rPr lang="en-US" sz="2400" b="0" i="1" smtClean="0">
                          <a:latin typeface="Cambria Math" panose="02040503050406030204" pitchFamily="18" charset="0"/>
                        </a:rPr>
                        <m:t>+</m:t>
                      </m:r>
                      <m:sSub>
                        <m:sSubPr>
                          <m:ctrlPr>
                            <a:rPr lang="en-US" sz="2400" b="0" i="1" smtClean="0">
                              <a:solidFill>
                                <a:srgbClr val="0070C0"/>
                              </a:solidFill>
                              <a:latin typeface="Cambria Math" panose="02040503050406030204" pitchFamily="18" charset="0"/>
                            </a:rPr>
                          </m:ctrlPr>
                        </m:sSubPr>
                        <m:e>
                          <m:r>
                            <a:rPr lang="en-US" sz="2400" b="0" i="1" smtClean="0">
                              <a:solidFill>
                                <a:srgbClr val="0070C0"/>
                              </a:solidFill>
                              <a:latin typeface="Cambria Math" panose="02040503050406030204" pitchFamily="18" charset="0"/>
                            </a:rPr>
                            <m:t>𝑓</m:t>
                          </m:r>
                        </m:e>
                        <m:sub>
                          <m:r>
                            <a:rPr lang="en-US" sz="2400" b="0" i="1" smtClean="0">
                              <a:solidFill>
                                <a:srgbClr val="0070C0"/>
                              </a:solidFill>
                              <a:latin typeface="Cambria Math" panose="02040503050406030204" pitchFamily="18" charset="0"/>
                            </a:rPr>
                            <m:t>𝑘</m:t>
                          </m:r>
                        </m:sub>
                      </m:sSub>
                      <m:r>
                        <m:rPr>
                          <m:sty m:val="p"/>
                        </m:rPr>
                        <a:rPr lang="en-US" sz="2400" b="0" i="0" smtClean="0">
                          <a:solidFill>
                            <a:srgbClr val="0070C0"/>
                          </a:solidFill>
                          <a:latin typeface="Cambria Math" panose="02040503050406030204" pitchFamily="18" charset="0"/>
                        </a:rPr>
                        <m:t>Δ</m:t>
                      </m:r>
                      <m:r>
                        <a:rPr lang="en-US" sz="2400" b="0" i="1" smtClean="0">
                          <a:solidFill>
                            <a:srgbClr val="0070C0"/>
                          </a:solidFill>
                          <a:latin typeface="Cambria Math" panose="02040503050406030204" pitchFamily="18" charset="0"/>
                        </a:rPr>
                        <m:t>𝑥</m:t>
                      </m:r>
                    </m:oMath>
                  </m:oMathPara>
                </a14:m>
                <a:endParaRPr lang="el-GR" sz="2400" dirty="0" smtClean="0">
                  <a:solidFill>
                    <a:srgbClr val="0070C0"/>
                  </a:solidFill>
                </a:endParaRPr>
              </a:p>
              <a:p>
                <a:endParaRPr lang="aa-ET" sz="1050" dirty="0" smtClean="0"/>
              </a:p>
              <a:p>
                <a:r>
                  <a:rPr lang="el-GR" dirty="0" smtClean="0"/>
                  <a:t>Πού πήγε η ενέργεια μέσω του έργου της </a:t>
                </a:r>
                <a14:m>
                  <m:oMath xmlns:m="http://schemas.openxmlformats.org/officeDocument/2006/math">
                    <m:acc>
                      <m:accPr>
                        <m:chr m:val="⃗"/>
                        <m:ctrlPr>
                          <a:rPr lang="el-GR" i="1">
                            <a:latin typeface="Cambria Math" panose="02040503050406030204" pitchFamily="18" charset="0"/>
                          </a:rPr>
                        </m:ctrlPr>
                      </m:accPr>
                      <m:e>
                        <m:r>
                          <a:rPr lang="en-US" i="1">
                            <a:latin typeface="Cambria Math" panose="02040503050406030204" pitchFamily="18" charset="0"/>
                          </a:rPr>
                          <m:t>𝐹</m:t>
                        </m:r>
                      </m:e>
                    </m:acc>
                  </m:oMath>
                </a14:m>
                <a:r>
                  <a:rPr lang="en-US" dirty="0"/>
                  <a:t> </a:t>
                </a:r>
                <a:r>
                  <a:rPr lang="el-GR" dirty="0" smtClean="0"/>
                  <a:t>??</a:t>
                </a:r>
                <a:r>
                  <a:rPr lang="aa-ET" sz="2200" dirty="0" smtClean="0"/>
                  <a:t/>
                </a:r>
                <a:br>
                  <a:rPr lang="aa-ET" sz="2200" dirty="0" smtClean="0"/>
                </a:br>
                <a:endParaRPr lang="el-GR" sz="2200" dirty="0" smtClean="0"/>
              </a:p>
              <a:p>
                <a:pPr lvl="1"/>
                <a:r>
                  <a:rPr lang="el-GR" dirty="0" smtClean="0"/>
                  <a:t>Μετατράπηκε τόσο σε αύξηση της </a:t>
                </a:r>
                <a:r>
                  <a:rPr lang="el-GR" dirty="0" smtClean="0">
                    <a:solidFill>
                      <a:srgbClr val="FF0000"/>
                    </a:solidFill>
                  </a:rPr>
                  <a:t>κινητικής ενέργειας </a:t>
                </a:r>
                <a:r>
                  <a:rPr lang="el-GR" dirty="0" smtClean="0"/>
                  <a:t>του σώματος όσο και σε </a:t>
                </a:r>
                <a:r>
                  <a:rPr lang="el-GR" dirty="0" smtClean="0">
                    <a:solidFill>
                      <a:srgbClr val="0070C0"/>
                    </a:solidFill>
                  </a:rPr>
                  <a:t>αύξηση της θερμοκρασίας </a:t>
                </a:r>
                <a:r>
                  <a:rPr lang="el-GR" b="1" dirty="0" smtClean="0">
                    <a:solidFill>
                      <a:srgbClr val="0070C0"/>
                    </a:solidFill>
                  </a:rPr>
                  <a:t>της επιφάνειας και του βιβλίου</a:t>
                </a:r>
                <a:r>
                  <a:rPr lang="en-US" b="1" dirty="0" smtClean="0"/>
                  <a:t>:</a:t>
                </a:r>
                <a:endParaRPr lang="aa-ET" b="1" dirty="0" smtClean="0"/>
              </a:p>
              <a:p>
                <a:pPr lvl="1"/>
                <a:endParaRPr lang="el-GR" sz="1400" b="1" dirty="0" smtClean="0"/>
              </a:p>
              <a:p>
                <a:pPr marL="365760" lvl="1" indent="0">
                  <a:buNone/>
                </a:pPr>
                <a:endParaRPr lang="el-GR" sz="100" dirty="0" smtClean="0"/>
              </a:p>
              <a:p>
                <a:pPr marL="365760" lvl="1" indent="0">
                  <a:buNone/>
                </a:pPr>
                <a14:m>
                  <m:oMathPara xmlns:m="http://schemas.openxmlformats.org/officeDocument/2006/math">
                    <m:oMathParaPr>
                      <m:jc m:val="centerGroup"/>
                    </m:oMathParaPr>
                    <m:oMath xmlns:m="http://schemas.openxmlformats.org/officeDocument/2006/math">
                      <m:r>
                        <m:rPr>
                          <m:sty m:val="p"/>
                        </m:rPr>
                        <a:rPr lang="el-GR" sz="2400" b="0" i="0" smtClean="0">
                          <a:latin typeface="Cambria Math" panose="02040503050406030204" pitchFamily="18" charset="0"/>
                        </a:rPr>
                        <m:t>Δ</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𝐸</m:t>
                          </m:r>
                        </m:e>
                        <m:sub>
                          <m:r>
                            <a:rPr lang="en-US" sz="2400" b="0" i="1" smtClean="0">
                              <a:latin typeface="Cambria Math" panose="02040503050406030204" pitchFamily="18" charset="0"/>
                            </a:rPr>
                            <m:t>𝑡h</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𝑓</m:t>
                          </m:r>
                        </m:e>
                        <m:sub>
                          <m:r>
                            <a:rPr lang="en-US" sz="2400" b="0" i="1" smtClean="0">
                              <a:latin typeface="Cambria Math" panose="02040503050406030204" pitchFamily="18" charset="0"/>
                            </a:rPr>
                            <m:t>𝑘</m:t>
                          </m:r>
                        </m:sub>
                      </m:sSub>
                      <m:r>
                        <m:rPr>
                          <m:sty m:val="p"/>
                        </m:rPr>
                        <a:rPr lang="en-US" sz="2400" b="0" i="0" smtClean="0">
                          <a:latin typeface="Cambria Math" panose="02040503050406030204" pitchFamily="18" charset="0"/>
                        </a:rPr>
                        <m:t>Δ</m:t>
                      </m:r>
                      <m:r>
                        <a:rPr lang="en-US" sz="2400" b="0" i="1" smtClean="0">
                          <a:latin typeface="Cambria Math" panose="02040503050406030204" pitchFamily="18" charset="0"/>
                        </a:rPr>
                        <m:t>𝑥</m:t>
                      </m:r>
                      <m:r>
                        <a:rPr lang="en-US" sz="2400" b="0" i="1" smtClean="0">
                          <a:latin typeface="Cambria Math" panose="02040503050406030204" pitchFamily="18" charset="0"/>
                        </a:rPr>
                        <m:t>=−</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𝑓</m:t>
                              </m:r>
                            </m:e>
                            <m:sub>
                              <m:r>
                                <a:rPr lang="en-US" sz="2400" b="0" i="1" smtClean="0">
                                  <a:latin typeface="Cambria Math" panose="02040503050406030204" pitchFamily="18" charset="0"/>
                                </a:rPr>
                                <m:t>𝑘</m:t>
                              </m:r>
                            </m:sub>
                          </m:sSub>
                          <m:r>
                            <m:rPr>
                              <m:sty m:val="p"/>
                            </m:rPr>
                            <a:rPr lang="en-US" sz="2400" b="0" i="0" smtClean="0">
                              <a:latin typeface="Cambria Math" panose="02040503050406030204" pitchFamily="18" charset="0"/>
                            </a:rPr>
                            <m:t>Δ</m:t>
                          </m:r>
                          <m:r>
                            <a:rPr lang="en-US" sz="2400" b="0" i="1" smtClean="0">
                              <a:latin typeface="Cambria Math" panose="02040503050406030204" pitchFamily="18" charset="0"/>
                            </a:rPr>
                            <m:t>𝑥</m:t>
                          </m:r>
                        </m:e>
                      </m:d>
                      <m:r>
                        <a:rPr lang="en-US" sz="2400" b="0" i="1" smtClean="0">
                          <a:latin typeface="Cambria Math" panose="02040503050406030204" pitchFamily="18" charset="0"/>
                        </a:rPr>
                        <m:t>=</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𝑊</m:t>
                          </m:r>
                        </m:e>
                        <m:sub>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𝑓</m:t>
                              </m:r>
                            </m:e>
                            <m:sub>
                              <m:r>
                                <a:rPr lang="en-US" sz="2400" b="0" i="1" smtClean="0">
                                  <a:latin typeface="Cambria Math" panose="02040503050406030204" pitchFamily="18" charset="0"/>
                                </a:rPr>
                                <m:t>𝑘</m:t>
                              </m:r>
                            </m:sub>
                          </m:sSub>
                        </m:sub>
                      </m:sSub>
                    </m:oMath>
                  </m:oMathPara>
                </a14:m>
                <a:endParaRPr lang="aa-ET" sz="2000" b="0" i="1" dirty="0" smtClean="0">
                  <a:latin typeface="Cambria Math" panose="02040503050406030204" pitchFamily="18" charset="0"/>
                </a:endParaRPr>
              </a:p>
              <a:p>
                <a:pPr marL="365760" lvl="1" indent="0">
                  <a:buNone/>
                </a:pPr>
                <a:endParaRPr lang="aa-ET" sz="1400" b="0" i="0" dirty="0" smtClean="0">
                  <a:latin typeface="Cambria Math" panose="02040503050406030204" pitchFamily="18" charset="0"/>
                </a:endParaRPr>
              </a:p>
              <a:p>
                <a:pPr lvl="1"/>
                <a:r>
                  <a:rPr lang="aa-ET" b="0" i="0" dirty="0" smtClean="0"/>
                  <a:t>M</a:t>
                </a:r>
                <a:r>
                  <a:rPr lang="el-GR" b="0" i="0" dirty="0" smtClean="0"/>
                  <a:t>εταβολή στη θερμοκρασία</a:t>
                </a:r>
                <a:r>
                  <a:rPr lang="en-US" dirty="0" smtClean="0"/>
                  <a:t> </a:t>
                </a:r>
                <a:r>
                  <a:rPr lang="el-GR" dirty="0" smtClean="0"/>
                  <a:t>του συστήματος </a:t>
                </a:r>
                <a:endParaRPr lang="aa-ET" dirty="0"/>
              </a:p>
              <a:p>
                <a:pPr marL="365760" lvl="1" indent="0" algn="ctr">
                  <a:buNone/>
                </a:pPr>
                <a:r>
                  <a:rPr lang="el-GR" b="1" dirty="0" smtClean="0"/>
                  <a:t>βιβλίο + επιφάνεια</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473516" cy="5334000"/>
              </a:xfrm>
              <a:blipFill>
                <a:blip r:embed="rId6"/>
                <a:stretch>
                  <a:fillRect t="-914"/>
                </a:stretch>
              </a:blipFill>
            </p:spPr>
            <p:txBody>
              <a:bodyPr/>
              <a:lstStyle/>
              <a:p>
                <a:r>
                  <a:rPr lang="en-US">
                    <a:noFill/>
                  </a:rPr>
                  <a:t> </a:t>
                </a:r>
              </a:p>
            </p:txBody>
          </p:sp>
        </mc:Fallback>
      </mc:AlternateContent>
    </p:spTree>
    <p:extLst>
      <p:ext uri="{BB962C8B-B14F-4D97-AF65-F5344CB8AC3E}">
        <p14:creationId xmlns:p14="http://schemas.microsoft.com/office/powerpoint/2010/main" val="1180436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fade">
                                      <p:cBhvr>
                                        <p:cTn id="32" dur="500"/>
                                        <p:tgtEl>
                                          <p:spTgt spid="3">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Effect transition="in" filter="fade">
                                      <p:cBhvr>
                                        <p:cTn id="37"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Ενέργεια Συστήματος</a:t>
            </a:r>
            <a:endParaRPr lang="el-GR"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738350" y="1423308"/>
                <a:ext cx="5433850" cy="5090756"/>
              </a:xfrm>
            </p:spPr>
            <p:txBody>
              <a:bodyPr>
                <a:normAutofit/>
              </a:bodyPr>
              <a:lstStyle/>
              <a:p>
                <a:endParaRPr lang="el-GR" sz="2000" dirty="0" smtClean="0"/>
              </a:p>
              <a:p>
                <a:r>
                  <a:rPr lang="el-GR" sz="2000" dirty="0" smtClean="0"/>
                  <a:t>Η ενέργεια αυτή μετατράπηκε σε </a:t>
                </a:r>
                <a:r>
                  <a:rPr lang="el-GR" sz="2000" b="1" i="1" dirty="0" smtClean="0"/>
                  <a:t>θερμική </a:t>
                </a:r>
                <a:r>
                  <a:rPr lang="el-GR" sz="2000" b="1" i="1" dirty="0" smtClean="0"/>
                  <a:t>ενέργεια </a:t>
                </a:r>
                <a:r>
                  <a:rPr lang="el-GR" sz="2000" dirty="0" smtClean="0"/>
                  <a:t>του </a:t>
                </a:r>
                <a:r>
                  <a:rPr lang="el-GR" sz="2000" dirty="0" smtClean="0"/>
                  <a:t>συστήματος</a:t>
                </a:r>
                <a:r>
                  <a:rPr lang="en-US" sz="2000" dirty="0" smtClean="0"/>
                  <a:t> </a:t>
                </a:r>
                <a:r>
                  <a:rPr lang="el-GR" sz="2000" dirty="0" smtClean="0"/>
                  <a:t>βιβλίο και επιφάνεια (όχι μόνο βιβλίο!)</a:t>
                </a:r>
                <a:endParaRPr lang="el-GR" sz="2000" dirty="0" smtClean="0"/>
              </a:p>
              <a:p>
                <a:pPr lvl="1"/>
                <a:r>
                  <a:rPr lang="el-GR" sz="1800" b="1" dirty="0" smtClean="0"/>
                  <a:t>Η επιφάνεια και το βιβλίο </a:t>
                </a:r>
                <a:r>
                  <a:rPr lang="el-GR" sz="1800" dirty="0" smtClean="0"/>
                  <a:t>θερμάνθηκαν!</a:t>
                </a:r>
              </a:p>
              <a:p>
                <a:pPr marL="68580" indent="0">
                  <a:buNone/>
                </a:pPr>
                <a:endParaRPr lang="el-GR" sz="2000" dirty="0" smtClean="0"/>
              </a:p>
              <a:p>
                <a:r>
                  <a:rPr lang="el-GR" sz="2000" dirty="0" smtClean="0"/>
                  <a:t>Θα ονομάζουμε την ενέργεια που σχετίζεται με τη θερμοκρασία ενός συστήματος ως </a:t>
                </a:r>
                <a:r>
                  <a:rPr lang="el-GR" sz="2000" b="1" i="1" u="sng" dirty="0" smtClean="0"/>
                  <a:t>θερμική</a:t>
                </a:r>
                <a:r>
                  <a:rPr lang="el-GR" sz="2000" b="1" i="1" dirty="0" smtClean="0"/>
                  <a:t> ενέργεια</a:t>
                </a:r>
                <a:r>
                  <a:rPr lang="el-GR" sz="2000" dirty="0" smtClean="0"/>
                  <a:t>, και θα τη συμβολίζουμε με</a:t>
                </a:r>
                <a:r>
                  <a:rPr lang="aa-ET" sz="2000" dirty="0" smtClean="0"/>
                  <a:t/>
                </a:r>
                <a:br>
                  <a:rPr lang="aa-ET" sz="2000" dirty="0" smtClean="0"/>
                </a:br>
                <a:r>
                  <a:rPr lang="el-GR" sz="2000" dirty="0" smtClean="0"/>
                  <a:t> </a:t>
                </a:r>
                <a:r>
                  <a:rPr lang="en-US" i="1" dirty="0" smtClean="0">
                    <a:latin typeface="Cambria Math" panose="02040503050406030204" pitchFamily="18" charset="0"/>
                  </a:rPr>
                  <a:t/>
                </a:r>
                <a:br>
                  <a:rPr lang="en-US" i="1" dirty="0" smtClean="0">
                    <a:latin typeface="Cambria Math" panose="02040503050406030204" pitchFamily="18" charset="0"/>
                  </a:rPr>
                </a:b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𝑡h</m:t>
                        </m:r>
                      </m:sub>
                    </m:sSub>
                  </m:oMath>
                </a14:m>
                <a:endParaRPr lang="el-GR" b="1" i="1" dirty="0" smtClean="0"/>
              </a:p>
              <a:p>
                <a:endParaRPr lang="el-GR" sz="1200" dirty="0" smtClean="0"/>
              </a:p>
              <a:p>
                <a:r>
                  <a:rPr lang="el-GR" sz="2000" dirty="0" smtClean="0"/>
                  <a:t>Στο προηγούμενο </a:t>
                </a:r>
                <a:r>
                  <a:rPr lang="el-GR" sz="2000" dirty="0" smtClean="0"/>
                  <a:t>παράδειγμα (και γενικότερα)</a:t>
                </a:r>
                <a:endParaRPr lang="en-US" sz="2000" dirty="0" smtClean="0"/>
              </a:p>
              <a:p>
                <a:pPr marL="68580" indent="0">
                  <a:buNone/>
                </a:pPr>
                <a:endParaRPr lang="el-GR" sz="1400" dirty="0" smtClean="0"/>
              </a:p>
              <a:p>
                <a:pPr marL="68580" indent="0">
                  <a:buNone/>
                </a:pPr>
                <a14:m>
                  <m:oMathPara xmlns:m="http://schemas.openxmlformats.org/officeDocument/2006/math">
                    <m:oMathParaPr>
                      <m:jc m:val="centerGroup"/>
                    </m:oMathParaPr>
                    <m:oMath xmlns:m="http://schemas.openxmlformats.org/officeDocument/2006/math">
                      <m:r>
                        <m:rPr>
                          <m:sty m:val="p"/>
                        </m:rPr>
                        <a:rPr lang="el-GR" b="0" i="0" smtClean="0">
                          <a:latin typeface="Cambria Math" panose="02040503050406030204" pitchFamily="18" charset="0"/>
                        </a:rPr>
                        <m:t>Δ</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𝑡h</m:t>
                          </m:r>
                        </m:sub>
                      </m:sSub>
                      <m:r>
                        <a:rPr lang="el-GR" b="0" i="1" smtClean="0">
                          <a:latin typeface="Cambria Math" panose="02040503050406030204" pitchFamily="18" charset="0"/>
                        </a:rPr>
                        <m:t>=</m:t>
                      </m:r>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𝑊</m:t>
                          </m:r>
                        </m:e>
                        <m:sub>
                          <m:r>
                            <a:rPr lang="el-GR" i="1">
                              <a:latin typeface="Cambria Math" panose="02040503050406030204" pitchFamily="18" charset="0"/>
                            </a:rPr>
                            <m:t>𝜏𝜌𝜄𝛽𝜂𝜍</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𝑘</m:t>
                          </m:r>
                        </m:sub>
                      </m:sSub>
                      <m:r>
                        <m:rPr>
                          <m:sty m:val="p"/>
                        </m:rPr>
                        <a:rPr lang="el-GR" b="0" i="0" smtClean="0">
                          <a:latin typeface="Cambria Math" panose="02040503050406030204" pitchFamily="18" charset="0"/>
                        </a:rPr>
                        <m:t>Δ</m:t>
                      </m:r>
                      <m:r>
                        <a:rPr lang="en-US" b="0" i="1" smtClean="0">
                          <a:latin typeface="Cambria Math" panose="02040503050406030204" pitchFamily="18" charset="0"/>
                        </a:rPr>
                        <m:t>𝑥</m:t>
                      </m:r>
                    </m:oMath>
                  </m:oMathPara>
                </a14:m>
                <a:endParaRPr lang="el-GR" sz="2000" i="1" dirty="0" smtClean="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738350" y="1423308"/>
                <a:ext cx="5433850" cy="5090756"/>
              </a:xfrm>
              <a:blipFill>
                <a:blip r:embed="rId2"/>
                <a:stretch>
                  <a:fillRect r="-2018"/>
                </a:stretch>
              </a:blipFill>
            </p:spPr>
            <p:txBody>
              <a:bodyPr/>
              <a:lstStyle/>
              <a:p>
                <a:r>
                  <a:rPr lang="en-US">
                    <a:noFill/>
                  </a:rPr>
                  <a:t> </a:t>
                </a:r>
              </a:p>
            </p:txBody>
          </p:sp>
        </mc:Fallback>
      </mc:AlternateContent>
      <p:grpSp>
        <p:nvGrpSpPr>
          <p:cNvPr id="9" name="Group 8"/>
          <p:cNvGrpSpPr/>
          <p:nvPr/>
        </p:nvGrpSpPr>
        <p:grpSpPr>
          <a:xfrm>
            <a:off x="6172200" y="688796"/>
            <a:ext cx="2501587" cy="5812790"/>
            <a:chOff x="6172200" y="688796"/>
            <a:chExt cx="2501587" cy="581279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688796"/>
              <a:ext cx="2501587" cy="5752064"/>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6858360" y="1089000"/>
                <a:ext cx="1344960" cy="142200"/>
              </p14:xfrm>
            </p:contentPart>
          </mc:Choice>
          <mc:Fallback xmlns="">
            <p:pic>
              <p:nvPicPr>
                <p:cNvPr id="5" name="Ink 4"/>
                <p:cNvPicPr/>
                <p:nvPr/>
              </p:nvPicPr>
              <p:blipFill>
                <a:blip r:embed="rId5"/>
                <a:stretch>
                  <a:fillRect/>
                </a:stretch>
              </p:blipFill>
              <p:spPr>
                <a:xfrm>
                  <a:off x="6846120" y="1076400"/>
                  <a:ext cx="1369440" cy="164520"/>
                </a:xfrm>
                <a:prstGeom prst="rect">
                  <a:avLst/>
                </a:prstGeom>
              </p:spPr>
            </p:pic>
          </mc:Fallback>
        </mc:AlternateContent>
        <p:sp>
          <p:nvSpPr>
            <p:cNvPr id="6" name="TextBox 5"/>
            <p:cNvSpPr txBox="1"/>
            <p:nvPr/>
          </p:nvSpPr>
          <p:spPr>
            <a:xfrm>
              <a:off x="6490013" y="2833412"/>
              <a:ext cx="2183774" cy="477054"/>
            </a:xfrm>
            <a:prstGeom prst="rect">
              <a:avLst/>
            </a:prstGeom>
            <a:solidFill>
              <a:schemeClr val="bg1"/>
            </a:solidFill>
          </p:spPr>
          <p:txBody>
            <a:bodyPr wrap="square" rtlCol="0">
              <a:spAutoFit/>
            </a:bodyPr>
            <a:lstStyle/>
            <a:p>
              <a:r>
                <a:rPr lang="el-GR" sz="1250" dirty="0" smtClean="0">
                  <a:solidFill>
                    <a:srgbClr val="0070C0"/>
                  </a:solidFill>
                </a:rPr>
                <a:t>Κινητική</a:t>
              </a:r>
              <a:r>
                <a:rPr lang="el-GR" sz="1250" dirty="0" smtClean="0"/>
                <a:t>    </a:t>
              </a:r>
              <a:r>
                <a:rPr lang="el-GR" sz="1250" dirty="0" smtClean="0">
                  <a:solidFill>
                    <a:srgbClr val="00B050"/>
                  </a:solidFill>
                </a:rPr>
                <a:t>Θερμική</a:t>
              </a:r>
              <a:r>
                <a:rPr lang="el-GR" sz="1250" dirty="0" smtClean="0"/>
                <a:t>     </a:t>
              </a:r>
              <a:r>
                <a:rPr lang="el-GR" sz="1250" dirty="0" smtClean="0">
                  <a:solidFill>
                    <a:srgbClr val="FF0000"/>
                  </a:solidFill>
                </a:rPr>
                <a:t>Συνολική</a:t>
              </a:r>
            </a:p>
            <a:p>
              <a:r>
                <a:rPr lang="el-GR" sz="1250" dirty="0" smtClean="0">
                  <a:solidFill>
                    <a:srgbClr val="0070C0"/>
                  </a:solidFill>
                </a:rPr>
                <a:t>Ενέργεια </a:t>
              </a:r>
              <a:r>
                <a:rPr lang="el-GR" sz="1250" dirty="0" smtClean="0"/>
                <a:t> </a:t>
              </a:r>
              <a:r>
                <a:rPr lang="el-GR" sz="1250" dirty="0" smtClean="0">
                  <a:solidFill>
                    <a:srgbClr val="00B050"/>
                  </a:solidFill>
                </a:rPr>
                <a:t> </a:t>
              </a:r>
              <a:r>
                <a:rPr lang="el-GR" sz="1250" dirty="0" err="1" smtClean="0">
                  <a:solidFill>
                    <a:srgbClr val="00B050"/>
                  </a:solidFill>
                </a:rPr>
                <a:t>Ενέργεια</a:t>
              </a:r>
              <a:r>
                <a:rPr lang="el-GR" sz="1250" dirty="0" smtClean="0">
                  <a:solidFill>
                    <a:srgbClr val="00B050"/>
                  </a:solidFill>
                </a:rPr>
                <a:t>    </a:t>
              </a:r>
              <a:r>
                <a:rPr lang="el-GR" sz="1250" dirty="0" err="1" smtClean="0">
                  <a:solidFill>
                    <a:srgbClr val="FF0000"/>
                  </a:solidFill>
                </a:rPr>
                <a:t>Ενέργεια</a:t>
              </a:r>
              <a:endParaRPr lang="el-GR" sz="1250" dirty="0">
                <a:solidFill>
                  <a:srgbClr val="FF0000"/>
                </a:solidFill>
              </a:endParaRPr>
            </a:p>
          </p:txBody>
        </p:sp>
        <p:sp>
          <p:nvSpPr>
            <p:cNvPr id="7" name="TextBox 6"/>
            <p:cNvSpPr txBox="1"/>
            <p:nvPr/>
          </p:nvSpPr>
          <p:spPr>
            <a:xfrm>
              <a:off x="6438953" y="4433611"/>
              <a:ext cx="2183774" cy="477054"/>
            </a:xfrm>
            <a:prstGeom prst="rect">
              <a:avLst/>
            </a:prstGeom>
            <a:solidFill>
              <a:schemeClr val="bg1"/>
            </a:solidFill>
          </p:spPr>
          <p:txBody>
            <a:bodyPr wrap="square" rtlCol="0">
              <a:spAutoFit/>
            </a:bodyPr>
            <a:lstStyle/>
            <a:p>
              <a:r>
                <a:rPr lang="el-GR" sz="1250" dirty="0" smtClean="0">
                  <a:solidFill>
                    <a:srgbClr val="0070C0"/>
                  </a:solidFill>
                </a:rPr>
                <a:t>Κινητική</a:t>
              </a:r>
              <a:r>
                <a:rPr lang="el-GR" sz="1250" dirty="0" smtClean="0"/>
                <a:t>    </a:t>
              </a:r>
              <a:r>
                <a:rPr lang="el-GR" sz="1250" dirty="0" smtClean="0">
                  <a:solidFill>
                    <a:srgbClr val="00B050"/>
                  </a:solidFill>
                </a:rPr>
                <a:t>Θερμική</a:t>
              </a:r>
              <a:r>
                <a:rPr lang="el-GR" sz="1250" dirty="0" smtClean="0"/>
                <a:t>     </a:t>
              </a:r>
              <a:r>
                <a:rPr lang="el-GR" sz="1250" dirty="0" smtClean="0">
                  <a:solidFill>
                    <a:srgbClr val="FF0000"/>
                  </a:solidFill>
                </a:rPr>
                <a:t>Συνολική</a:t>
              </a:r>
            </a:p>
            <a:p>
              <a:r>
                <a:rPr lang="el-GR" sz="1250" dirty="0" smtClean="0">
                  <a:solidFill>
                    <a:srgbClr val="0070C0"/>
                  </a:solidFill>
                </a:rPr>
                <a:t>Ενέργεια </a:t>
              </a:r>
              <a:r>
                <a:rPr lang="el-GR" sz="1250" dirty="0" smtClean="0"/>
                <a:t> </a:t>
              </a:r>
              <a:r>
                <a:rPr lang="el-GR" sz="1250" dirty="0" smtClean="0">
                  <a:solidFill>
                    <a:srgbClr val="00B050"/>
                  </a:solidFill>
                </a:rPr>
                <a:t> </a:t>
              </a:r>
              <a:r>
                <a:rPr lang="el-GR" sz="1250" dirty="0" err="1" smtClean="0">
                  <a:solidFill>
                    <a:srgbClr val="00B050"/>
                  </a:solidFill>
                </a:rPr>
                <a:t>Ενέργεια</a:t>
              </a:r>
              <a:r>
                <a:rPr lang="el-GR" sz="1250" dirty="0" smtClean="0">
                  <a:solidFill>
                    <a:srgbClr val="00B050"/>
                  </a:solidFill>
                </a:rPr>
                <a:t>    </a:t>
              </a:r>
              <a:r>
                <a:rPr lang="el-GR" sz="1250" dirty="0" err="1" smtClean="0">
                  <a:solidFill>
                    <a:srgbClr val="FF0000"/>
                  </a:solidFill>
                </a:rPr>
                <a:t>Ενέργεια</a:t>
              </a:r>
              <a:endParaRPr lang="el-GR" sz="1250" dirty="0">
                <a:solidFill>
                  <a:srgbClr val="FF0000"/>
                </a:solidFill>
              </a:endParaRPr>
            </a:p>
          </p:txBody>
        </p:sp>
        <p:sp>
          <p:nvSpPr>
            <p:cNvPr id="8" name="TextBox 7"/>
            <p:cNvSpPr txBox="1"/>
            <p:nvPr/>
          </p:nvSpPr>
          <p:spPr>
            <a:xfrm>
              <a:off x="6456146" y="6024532"/>
              <a:ext cx="2183774" cy="477054"/>
            </a:xfrm>
            <a:prstGeom prst="rect">
              <a:avLst/>
            </a:prstGeom>
            <a:solidFill>
              <a:schemeClr val="bg1"/>
            </a:solidFill>
          </p:spPr>
          <p:txBody>
            <a:bodyPr wrap="square" rtlCol="0">
              <a:spAutoFit/>
            </a:bodyPr>
            <a:lstStyle/>
            <a:p>
              <a:r>
                <a:rPr lang="el-GR" sz="1250" dirty="0" smtClean="0">
                  <a:solidFill>
                    <a:srgbClr val="0070C0"/>
                  </a:solidFill>
                </a:rPr>
                <a:t>Κινητική</a:t>
              </a:r>
              <a:r>
                <a:rPr lang="el-GR" sz="1250" dirty="0" smtClean="0"/>
                <a:t>    </a:t>
              </a:r>
              <a:r>
                <a:rPr lang="el-GR" sz="1250" dirty="0" smtClean="0">
                  <a:solidFill>
                    <a:srgbClr val="00B050"/>
                  </a:solidFill>
                </a:rPr>
                <a:t>Θερμική</a:t>
              </a:r>
              <a:r>
                <a:rPr lang="el-GR" sz="1250" dirty="0" smtClean="0"/>
                <a:t>     </a:t>
              </a:r>
              <a:r>
                <a:rPr lang="el-GR" sz="1250" dirty="0" smtClean="0">
                  <a:solidFill>
                    <a:srgbClr val="FF0000"/>
                  </a:solidFill>
                </a:rPr>
                <a:t>Συνολική</a:t>
              </a:r>
            </a:p>
            <a:p>
              <a:r>
                <a:rPr lang="el-GR" sz="1250" dirty="0" smtClean="0">
                  <a:solidFill>
                    <a:srgbClr val="0070C0"/>
                  </a:solidFill>
                </a:rPr>
                <a:t>Ενέργεια </a:t>
              </a:r>
              <a:r>
                <a:rPr lang="el-GR" sz="1250" dirty="0" smtClean="0"/>
                <a:t> </a:t>
              </a:r>
              <a:r>
                <a:rPr lang="el-GR" sz="1250" dirty="0" smtClean="0">
                  <a:solidFill>
                    <a:srgbClr val="00B050"/>
                  </a:solidFill>
                </a:rPr>
                <a:t> </a:t>
              </a:r>
              <a:r>
                <a:rPr lang="el-GR" sz="1250" dirty="0" err="1" smtClean="0">
                  <a:solidFill>
                    <a:srgbClr val="00B050"/>
                  </a:solidFill>
                </a:rPr>
                <a:t>Ενέργεια</a:t>
              </a:r>
              <a:r>
                <a:rPr lang="el-GR" sz="1250" dirty="0" smtClean="0">
                  <a:solidFill>
                    <a:srgbClr val="00B050"/>
                  </a:solidFill>
                </a:rPr>
                <a:t>    </a:t>
              </a:r>
              <a:r>
                <a:rPr lang="el-GR" sz="1250" dirty="0" err="1" smtClean="0">
                  <a:solidFill>
                    <a:srgbClr val="FF0000"/>
                  </a:solidFill>
                </a:rPr>
                <a:t>Ενέργεια</a:t>
              </a:r>
              <a:endParaRPr lang="el-GR" sz="1250" dirty="0">
                <a:solidFill>
                  <a:srgbClr val="FF0000"/>
                </a:solidFill>
              </a:endParaRPr>
            </a:p>
          </p:txBody>
        </p:sp>
      </p:grpSp>
    </p:spTree>
    <p:extLst>
      <p:ext uri="{BB962C8B-B14F-4D97-AF65-F5344CB8AC3E}">
        <p14:creationId xmlns:p14="http://schemas.microsoft.com/office/powerpoint/2010/main" val="164541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fade">
                                      <p:cBhvr>
                                        <p:cTn id="20" dur="500"/>
                                        <p:tgtEl>
                                          <p:spTgt spid="3">
                                            <p:txEl>
                                              <p:pRg st="6" end="6"/>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Effect transition="in" filter="fade">
                                      <p:cBhvr>
                                        <p:cTn id="2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5400" y="2133600"/>
            <a:ext cx="3542761" cy="2438400"/>
          </a:xfrm>
          <a:prstGeom prst="rect">
            <a:avLst/>
          </a:prstGeom>
          <a:ln>
            <a:noFill/>
          </a:ln>
          <a:effectLst>
            <a:softEdge rad="112500"/>
          </a:effectLst>
        </p:spPr>
      </p:pic>
      <p:sp>
        <p:nvSpPr>
          <p:cNvPr id="2" name="Title 1"/>
          <p:cNvSpPr>
            <a:spLocks noGrp="1"/>
          </p:cNvSpPr>
          <p:nvPr>
            <p:ph type="title"/>
          </p:nvPr>
        </p:nvSpPr>
        <p:spPr/>
        <p:txBody>
          <a:bodyPr>
            <a:normAutofit fontScale="90000"/>
          </a:bodyPr>
          <a:lstStyle/>
          <a:p>
            <a:r>
              <a:rPr lang="el-GR" dirty="0" smtClean="0"/>
              <a:t>Ενέργεια Συστήματος</a:t>
            </a:r>
            <a:endParaRPr lang="el-GR"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738350" y="1371600"/>
                <a:ext cx="7919875" cy="5105400"/>
              </a:xfrm>
            </p:spPr>
            <p:txBody>
              <a:bodyPr>
                <a:normAutofit fontScale="92500" lnSpcReduction="10000"/>
              </a:bodyPr>
              <a:lstStyle/>
              <a:p>
                <a:r>
                  <a:rPr lang="el-GR" sz="2000" dirty="0" smtClean="0"/>
                  <a:t>Θεωρήστε το διπλανό σύστημα: </a:t>
                </a:r>
                <a:r>
                  <a:rPr lang="el-GR" sz="2000" b="1" dirty="0" smtClean="0"/>
                  <a:t>μπάλα</a:t>
                </a:r>
                <a:r>
                  <a:rPr lang="el-GR" sz="2000" b="1" dirty="0"/>
                  <a:t> +</a:t>
                </a:r>
                <a:r>
                  <a:rPr lang="el-GR" sz="2000" b="1" dirty="0" smtClean="0"/>
                  <a:t> επικλινές + έδαφος</a:t>
                </a:r>
                <a:r>
                  <a:rPr lang="en-US" sz="2000" b="1" dirty="0" smtClean="0"/>
                  <a:t> (</a:t>
                </a:r>
                <a:r>
                  <a:rPr lang="el-GR" sz="2000" b="1" dirty="0" smtClean="0"/>
                  <a:t>Γη)</a:t>
                </a:r>
                <a:br>
                  <a:rPr lang="el-GR" sz="2000" b="1" dirty="0" smtClean="0"/>
                </a:br>
                <a:r>
                  <a:rPr lang="el-GR" sz="2000" dirty="0" smtClean="0"/>
                  <a:t>Η απόσταση που μια μπάλα ολισθαίνει σε μια επικλινή επιφάνεια </a:t>
                </a:r>
                <a:r>
                  <a:rPr lang="el-GR" sz="2000" u="sng" dirty="0" smtClean="0"/>
                  <a:t>με τριβές</a:t>
                </a:r>
                <a:r>
                  <a:rPr lang="el-GR" sz="2000" dirty="0" smtClean="0"/>
                  <a:t>, έχει μεγάλη σημασία για το </a:t>
                </a:r>
                <a:r>
                  <a:rPr lang="el-GR" sz="2000" b="1" dirty="0" smtClean="0"/>
                  <a:t>πόση</a:t>
                </a:r>
                <a:r>
                  <a:rPr lang="el-GR" sz="2000" dirty="0" smtClean="0"/>
                  <a:t> </a:t>
                </a:r>
                <a:r>
                  <a:rPr lang="el-GR" sz="2000" i="1" dirty="0" smtClean="0"/>
                  <a:t>δυναμική</a:t>
                </a:r>
                <a:r>
                  <a:rPr lang="el-GR" sz="2000" dirty="0" smtClean="0"/>
                  <a:t> ενέργεια μετατρέπεται σε </a:t>
                </a:r>
                <a:r>
                  <a:rPr lang="el-GR" sz="2000" i="1" dirty="0" smtClean="0"/>
                  <a:t>θερμική</a:t>
                </a:r>
              </a:p>
              <a:p>
                <a:pPr lvl="1"/>
                <a:endParaRPr lang="el-GR" sz="1800" dirty="0" smtClean="0"/>
              </a:p>
              <a:p>
                <a:pPr lvl="1"/>
                <a:r>
                  <a:rPr lang="el-GR" sz="1800" dirty="0" smtClean="0"/>
                  <a:t>Μεγαλύτερη απόσταση </a:t>
                </a:r>
                <a:r>
                  <a:rPr lang="el-GR" sz="1800" dirty="0" smtClean="0">
                    <a:sym typeface="Wingdings" panose="05000000000000000000" pitchFamily="2" charset="2"/>
                  </a:rPr>
                  <a:t></a:t>
                </a:r>
                <a:r>
                  <a:rPr lang="el-GR" sz="1800" dirty="0" smtClean="0"/>
                  <a:t> </a:t>
                </a:r>
                <a:r>
                  <a:rPr lang="el-GR" sz="1800" dirty="0" smtClean="0"/>
                  <a:t>μεγαλύτερο ποσοστό</a:t>
                </a:r>
                <a:r>
                  <a:rPr lang="el-GR" sz="1800" dirty="0" smtClean="0"/>
                  <a:t/>
                </a:r>
                <a:br>
                  <a:rPr lang="el-GR" sz="1800" dirty="0" smtClean="0"/>
                </a:br>
                <a:r>
                  <a:rPr lang="el-GR" sz="1800" dirty="0" smtClean="0"/>
                  <a:t>δυναμικής ενέργειας </a:t>
                </a:r>
                <a:r>
                  <a:rPr lang="el-GR" sz="1800" dirty="0" smtClean="0"/>
                  <a:t>μετατρέπεται σε </a:t>
                </a:r>
                <a:br>
                  <a:rPr lang="el-GR" sz="1800" dirty="0" smtClean="0"/>
                </a:br>
                <a:r>
                  <a:rPr lang="el-GR" sz="1800" dirty="0" smtClean="0"/>
                  <a:t>θερμική λόγω του έργου της </a:t>
                </a:r>
                <a:r>
                  <a:rPr lang="el-GR" sz="1800" dirty="0" smtClean="0"/>
                  <a:t>δύναμης </a:t>
                </a:r>
                <a:br>
                  <a:rPr lang="el-GR" sz="1800" dirty="0" smtClean="0"/>
                </a:br>
                <a:r>
                  <a:rPr lang="el-GR" sz="1800" dirty="0" smtClean="0"/>
                  <a:t>τριβής </a:t>
                </a:r>
                <a:endParaRPr lang="el-GR" sz="1800" dirty="0" smtClean="0"/>
              </a:p>
              <a:p>
                <a:pPr lvl="1"/>
                <a:endParaRPr lang="el-GR" sz="1800" dirty="0" smtClean="0"/>
              </a:p>
              <a:p>
                <a:pPr lvl="1"/>
                <a:r>
                  <a:rPr lang="el-GR" sz="1800" dirty="0" smtClean="0"/>
                  <a:t>Υπάρχει εξάρτηση από το «μονοπάτι»</a:t>
                </a:r>
              </a:p>
              <a:p>
                <a:pPr marL="68580" indent="0">
                  <a:buNone/>
                </a:pPr>
                <a:endParaRPr lang="el-GR" sz="1600" dirty="0" smtClean="0"/>
              </a:p>
              <a:p>
                <a:r>
                  <a:rPr lang="el-GR" sz="2000" dirty="0" smtClean="0"/>
                  <a:t>Αντίθετα, το έργο της δύναμης της βαρύτητας δεν εξαρτάται από το «μονοπάτι» που ακολουθεί το σώμα!</a:t>
                </a:r>
              </a:p>
              <a:p>
                <a:pPr marL="68580" indent="0">
                  <a:buNone/>
                </a:pPr>
                <a:endParaRPr lang="el-GR" sz="1800" dirty="0" smtClean="0"/>
              </a:p>
              <a:p>
                <a:pPr marL="68580" indent="0">
                  <a:buNone/>
                </a:pPr>
                <a14:m>
                  <m:oMathPara xmlns:m="http://schemas.openxmlformats.org/officeDocument/2006/math">
                    <m:oMathParaPr>
                      <m:jc m:val="centerGroup"/>
                    </m:oMathParaPr>
                    <m:oMath xmlns:m="http://schemas.openxmlformats.org/officeDocument/2006/math">
                      <m:sSub>
                        <m:sSubPr>
                          <m:ctrlPr>
                            <a:rPr lang="el-GR" sz="2000" i="1">
                              <a:latin typeface="Cambria Math" panose="02040503050406030204" pitchFamily="18" charset="0"/>
                            </a:rPr>
                          </m:ctrlPr>
                        </m:sSubPr>
                        <m:e>
                          <m:r>
                            <a:rPr lang="en-US" sz="2000" i="1">
                              <a:latin typeface="Cambria Math" panose="02040503050406030204" pitchFamily="18" charset="0"/>
                            </a:rPr>
                            <m:t>𝑊</m:t>
                          </m:r>
                        </m:e>
                        <m:sub>
                          <m:r>
                            <a:rPr lang="en-US" sz="2000" i="1">
                              <a:latin typeface="Cambria Math" panose="02040503050406030204" pitchFamily="18" charset="0"/>
                            </a:rPr>
                            <m:t>𝑔</m:t>
                          </m:r>
                        </m:sub>
                      </m:sSub>
                      <m:r>
                        <a:rPr lang="en-US" sz="2000" i="1">
                          <a:latin typeface="Cambria Math" panose="02040503050406030204" pitchFamily="18" charset="0"/>
                        </a:rPr>
                        <m:t>=</m:t>
                      </m:r>
                      <m:sSub>
                        <m:sSubPr>
                          <m:ctrlPr>
                            <a:rPr lang="en-US" sz="2000" b="0" i="1" smtClean="0">
                              <a:latin typeface="Cambria Math" panose="02040503050406030204" pitchFamily="18" charset="0"/>
                            </a:rPr>
                          </m:ctrlPr>
                        </m:sSubPr>
                        <m:e>
                          <m:acc>
                            <m:accPr>
                              <m:chr m:val="⃗"/>
                              <m:ctrlPr>
                                <a:rPr lang="el-GR" sz="2000" b="0" i="1" smtClean="0">
                                  <a:latin typeface="Cambria Math" panose="02040503050406030204" pitchFamily="18" charset="0"/>
                                </a:rPr>
                              </m:ctrlPr>
                            </m:accPr>
                            <m:e>
                              <m:r>
                                <a:rPr lang="en-US" sz="2000" b="0" i="1" smtClean="0">
                                  <a:latin typeface="Cambria Math" panose="02040503050406030204" pitchFamily="18" charset="0"/>
                                </a:rPr>
                                <m:t>𝐹</m:t>
                              </m:r>
                            </m:e>
                          </m:acc>
                        </m:e>
                        <m:sub>
                          <m:r>
                            <a:rPr lang="en-US" sz="2000" b="0" i="1" smtClean="0">
                              <a:latin typeface="Cambria Math" panose="02040503050406030204" pitchFamily="18" charset="0"/>
                            </a:rPr>
                            <m:t>𝑔</m:t>
                          </m:r>
                        </m:sub>
                      </m:sSub>
                      <m:r>
                        <a:rPr lang="en-US" sz="2000" b="0" i="1" smtClean="0">
                          <a:latin typeface="Cambria Math" panose="02040503050406030204" pitchFamily="18" charset="0"/>
                        </a:rPr>
                        <m:t>⋅</m:t>
                      </m:r>
                      <m:r>
                        <m:rPr>
                          <m:sty m:val="p"/>
                        </m:rPr>
                        <a:rPr lang="en-US" sz="2000" b="0" i="0" smtClean="0">
                          <a:latin typeface="Cambria Math" panose="02040503050406030204" pitchFamily="18" charset="0"/>
                        </a:rPr>
                        <m:t>Δ</m:t>
                      </m:r>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𝑦</m:t>
                          </m:r>
                        </m:e>
                      </m:acc>
                      <m:r>
                        <a:rPr lang="en-US" sz="2000" b="0" i="1" smtClean="0">
                          <a:latin typeface="Cambria Math" panose="02040503050406030204" pitchFamily="18" charset="0"/>
                        </a:rPr>
                        <m:t>=</m:t>
                      </m:r>
                      <m:r>
                        <a:rPr lang="en-US" sz="2000" i="1">
                          <a:latin typeface="Cambria Math" panose="02040503050406030204" pitchFamily="18" charset="0"/>
                        </a:rPr>
                        <m:t>−</m:t>
                      </m:r>
                      <m:r>
                        <a:rPr lang="en-US" sz="2000" i="1">
                          <a:latin typeface="Cambria Math" panose="02040503050406030204" pitchFamily="18" charset="0"/>
                        </a:rPr>
                        <m:t>𝑚𝑔</m:t>
                      </m:r>
                      <m:acc>
                        <m:accPr>
                          <m:chr m:val="⃗"/>
                          <m:ctrlPr>
                            <a:rPr lang="en-US" sz="2000" i="1">
                              <a:latin typeface="Cambria Math" panose="02040503050406030204" pitchFamily="18" charset="0"/>
                            </a:rPr>
                          </m:ctrlPr>
                        </m:accPr>
                        <m:e>
                          <m:r>
                            <a:rPr lang="en-US" sz="2000" i="1">
                              <a:latin typeface="Cambria Math" panose="02040503050406030204" pitchFamily="18" charset="0"/>
                            </a:rPr>
                            <m:t>𝑗</m:t>
                          </m:r>
                        </m:e>
                      </m:acc>
                      <m:r>
                        <a:rPr lang="el-GR" sz="2000" i="1">
                          <a:latin typeface="Cambria Math" panose="02040503050406030204" pitchFamily="18" charset="0"/>
                          <a:ea typeface="Cambria Math" panose="02040503050406030204" pitchFamily="18" charset="0"/>
                        </a:rPr>
                        <m:t>∙</m:t>
                      </m:r>
                      <m:d>
                        <m:dPr>
                          <m:ctrlPr>
                            <a:rPr lang="en-US" sz="2000" i="1">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𝑦</m:t>
                              </m:r>
                            </m:e>
                            <m:sub>
                              <m:r>
                                <a:rPr lang="en-US" sz="2000" i="1">
                                  <a:latin typeface="Cambria Math" panose="02040503050406030204" pitchFamily="18" charset="0"/>
                                  <a:ea typeface="Cambria Math" panose="02040503050406030204" pitchFamily="18" charset="0"/>
                                </a:rPr>
                                <m:t>𝑓</m:t>
                              </m:r>
                            </m:sub>
                          </m:sSub>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𝑦</m:t>
                              </m:r>
                            </m:e>
                            <m:sub>
                              <m:r>
                                <a:rPr lang="en-US" sz="2000" i="1">
                                  <a:latin typeface="Cambria Math" panose="02040503050406030204" pitchFamily="18" charset="0"/>
                                  <a:ea typeface="Cambria Math" panose="02040503050406030204" pitchFamily="18" charset="0"/>
                                </a:rPr>
                                <m:t>𝑖</m:t>
                              </m:r>
                            </m:sub>
                          </m:sSub>
                        </m:e>
                      </m:d>
                      <m:acc>
                        <m:accPr>
                          <m:chr m:val="⃗"/>
                          <m:ctrlPr>
                            <a:rPr lang="en-US" sz="2000" i="1">
                              <a:latin typeface="Cambria Math" panose="02040503050406030204" pitchFamily="18" charset="0"/>
                              <a:ea typeface="Cambria Math" panose="02040503050406030204" pitchFamily="18" charset="0"/>
                            </a:rPr>
                          </m:ctrlPr>
                        </m:accPr>
                        <m:e>
                          <m:r>
                            <a:rPr lang="en-US" sz="2000" i="1">
                              <a:latin typeface="Cambria Math" panose="02040503050406030204" pitchFamily="18" charset="0"/>
                              <a:ea typeface="Cambria Math" panose="02040503050406030204" pitchFamily="18" charset="0"/>
                            </a:rPr>
                            <m:t>𝑗</m:t>
                          </m:r>
                        </m:e>
                      </m:acc>
                      <m:r>
                        <a:rPr lang="en-US" sz="2000" i="1" smtClean="0">
                          <a:latin typeface="Cambria Math" panose="02040503050406030204" pitchFamily="18" charset="0"/>
                        </a:rPr>
                        <m:t>=</m:t>
                      </m:r>
                      <m:r>
                        <a:rPr lang="en-US" sz="2000" i="1" smtClean="0">
                          <a:latin typeface="Cambria Math" panose="02040503050406030204" pitchFamily="18" charset="0"/>
                        </a:rPr>
                        <m:t>𝑚𝑔</m:t>
                      </m:r>
                      <m:sSub>
                        <m:sSubPr>
                          <m:ctrlPr>
                            <a:rPr lang="en-US" sz="2000" i="1" smtClean="0">
                              <a:solidFill>
                                <a:srgbClr val="7030A0"/>
                              </a:solidFill>
                              <a:latin typeface="Cambria Math" panose="02040503050406030204" pitchFamily="18" charset="0"/>
                            </a:rPr>
                          </m:ctrlPr>
                        </m:sSubPr>
                        <m:e>
                          <m:r>
                            <a:rPr lang="en-US" sz="2000" i="1">
                              <a:solidFill>
                                <a:srgbClr val="7030A0"/>
                              </a:solidFill>
                              <a:latin typeface="Cambria Math" panose="02040503050406030204" pitchFamily="18" charset="0"/>
                            </a:rPr>
                            <m:t>𝑦</m:t>
                          </m:r>
                        </m:e>
                        <m:sub>
                          <m:r>
                            <a:rPr lang="en-US" sz="2000" i="1" smtClean="0">
                              <a:solidFill>
                                <a:srgbClr val="7030A0"/>
                              </a:solidFill>
                              <a:latin typeface="Cambria Math" panose="02040503050406030204" pitchFamily="18" charset="0"/>
                            </a:rPr>
                            <m:t>𝑖</m:t>
                          </m:r>
                        </m:sub>
                      </m:sSub>
                    </m:oMath>
                  </m:oMathPara>
                </a14:m>
                <a:endParaRPr lang="el-GR" sz="2000" dirty="0" smtClean="0">
                  <a:latin typeface="Cambria Math" panose="02040503050406030204" pitchFamily="18" charset="0"/>
                  <a:ea typeface="Cambria Math" panose="02040503050406030204" pitchFamily="18" charset="0"/>
                </a:endParaRPr>
              </a:p>
              <a:p>
                <a:pPr marL="68580" indent="0">
                  <a:buNone/>
                </a:pPr>
                <a:endParaRPr lang="el-GR" sz="2000" dirty="0" smtClean="0">
                  <a:latin typeface="Cambria Math" panose="02040503050406030204" pitchFamily="18" charset="0"/>
                  <a:ea typeface="Cambria Math" panose="02040503050406030204" pitchFamily="18" charset="0"/>
                </a:endParaRPr>
              </a:p>
              <a:p>
                <a:pPr marL="68580" indent="0">
                  <a:buNone/>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𝑊</m:t>
                          </m:r>
                        </m:e>
                        <m:sub>
                          <m:r>
                            <a:rPr lang="el-GR" sz="2000" b="0" i="1" smtClean="0">
                              <a:latin typeface="Cambria Math" panose="02040503050406030204" pitchFamily="18" charset="0"/>
                              <a:ea typeface="Cambria Math" panose="02040503050406030204" pitchFamily="18" charset="0"/>
                            </a:rPr>
                            <m:t>𝜏𝜌𝜄𝛽𝜂𝜍</m:t>
                          </m:r>
                        </m:sub>
                      </m:sSub>
                      <m:r>
                        <a:rPr lang="en-US" sz="2000" i="1">
                          <a:latin typeface="Cambria Math" panose="02040503050406030204" pitchFamily="18" charset="0"/>
                          <a:ea typeface="Cambria Math" panose="02040503050406030204" pitchFamily="18" charset="0"/>
                        </a:rPr>
                        <m:t>=</m:t>
                      </m:r>
                      <m:r>
                        <a:rPr lang="el-GR" sz="2000" b="0" i="1" smtClean="0">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𝑓</m:t>
                          </m:r>
                        </m:e>
                        <m:sub>
                          <m:r>
                            <a:rPr lang="en-US" sz="2000" i="1">
                              <a:latin typeface="Cambria Math" panose="02040503050406030204" pitchFamily="18" charset="0"/>
                              <a:ea typeface="Cambria Math" panose="02040503050406030204" pitchFamily="18" charset="0"/>
                            </a:rPr>
                            <m:t>𝑘</m:t>
                          </m:r>
                        </m:sub>
                      </m:sSub>
                      <m:r>
                        <m:rPr>
                          <m:sty m:val="p"/>
                        </m:rPr>
                        <a:rPr lang="el-GR" sz="2000" smtClean="0">
                          <a:solidFill>
                            <a:srgbClr val="7030A0"/>
                          </a:solidFill>
                          <a:latin typeface="Cambria Math" panose="02040503050406030204" pitchFamily="18" charset="0"/>
                          <a:ea typeface="Cambria Math" panose="02040503050406030204" pitchFamily="18" charset="0"/>
                        </a:rPr>
                        <m:t>Δ</m:t>
                      </m:r>
                      <m:r>
                        <a:rPr lang="en-US" sz="2000" i="1">
                          <a:solidFill>
                            <a:srgbClr val="7030A0"/>
                          </a:solidFill>
                          <a:latin typeface="Cambria Math" panose="02040503050406030204" pitchFamily="18" charset="0"/>
                          <a:ea typeface="Cambria Math" panose="02040503050406030204" pitchFamily="18" charset="0"/>
                        </a:rPr>
                        <m:t>𝑥</m:t>
                      </m:r>
                    </m:oMath>
                  </m:oMathPara>
                </a14:m>
                <a:endParaRPr lang="el-GR" sz="2000" i="1" dirty="0">
                  <a:solidFill>
                    <a:srgbClr val="7030A0"/>
                  </a:solidFill>
                  <a:ea typeface="Cambria Math" panose="02040503050406030204" pitchFamily="18" charset="0"/>
                </a:endParaRPr>
              </a:p>
              <a:p>
                <a:endParaRPr lang="el-GR" dirty="0" smtClean="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738350" y="1371600"/>
                <a:ext cx="7919875" cy="5105400"/>
              </a:xfrm>
              <a:blipFill>
                <a:blip r:embed="rId3"/>
                <a:stretch>
                  <a:fillRect t="-1193" r="-693" b="-119"/>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4932000" y="2373480"/>
              <a:ext cx="3641040" cy="3436200"/>
            </p14:xfrm>
          </p:contentPart>
        </mc:Choice>
        <mc:Fallback xmlns="">
          <p:pic>
            <p:nvPicPr>
              <p:cNvPr id="5" name="Ink 4"/>
              <p:cNvPicPr/>
              <p:nvPr/>
            </p:nvPicPr>
            <p:blipFill>
              <a:blip r:embed="rId5"/>
              <a:stretch>
                <a:fillRect/>
              </a:stretch>
            </p:blipFill>
            <p:spPr>
              <a:xfrm>
                <a:off x="4924080" y="2363760"/>
                <a:ext cx="3657960" cy="3453840"/>
              </a:xfrm>
              <a:prstGeom prst="rect">
                <a:avLst/>
              </a:prstGeom>
            </p:spPr>
          </p:pic>
        </mc:Fallback>
      </mc:AlternateContent>
    </p:spTree>
    <p:extLst>
      <p:ext uri="{BB962C8B-B14F-4D97-AF65-F5344CB8AC3E}">
        <p14:creationId xmlns:p14="http://schemas.microsoft.com/office/powerpoint/2010/main" val="951511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fade">
                                      <p:cBhvr>
                                        <p:cTn id="3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Ενέργεια Συστήματος</a:t>
            </a:r>
            <a:endParaRPr lang="el-GR" dirty="0"/>
          </a:p>
        </p:txBody>
      </p:sp>
      <p:sp>
        <p:nvSpPr>
          <p:cNvPr id="3" name="Content Placeholder 2"/>
          <p:cNvSpPr>
            <a:spLocks noGrp="1"/>
          </p:cNvSpPr>
          <p:nvPr>
            <p:ph idx="1"/>
          </p:nvPr>
        </p:nvSpPr>
        <p:spPr>
          <a:xfrm>
            <a:off x="738350" y="1371600"/>
            <a:ext cx="7948450" cy="5181600"/>
          </a:xfrm>
        </p:spPr>
        <p:txBody>
          <a:bodyPr>
            <a:normAutofit/>
          </a:bodyPr>
          <a:lstStyle/>
          <a:p>
            <a:r>
              <a:rPr lang="el-GR" dirty="0" smtClean="0"/>
              <a:t>Αυτή η εξάρτηση από τη διαδρομή («μονοπάτι») που ακολουθεί το σώμα ορίζει δυο κατηγορίες δυνάμεων:</a:t>
            </a:r>
          </a:p>
          <a:p>
            <a:pPr lvl="1"/>
            <a:r>
              <a:rPr lang="el-GR" b="1" i="1" dirty="0" smtClean="0"/>
              <a:t>Συντηρητικές (</a:t>
            </a:r>
            <a:r>
              <a:rPr lang="en-US" b="1" i="1" dirty="0" smtClean="0"/>
              <a:t>conservative)</a:t>
            </a:r>
            <a:endParaRPr lang="el-GR" b="1" i="1" dirty="0" smtClean="0"/>
          </a:p>
          <a:p>
            <a:pPr lvl="2"/>
            <a:r>
              <a:rPr lang="el-GR" dirty="0" smtClean="0"/>
              <a:t>Ανεξάρτητη από τη διαδρομή, π.χ. δύναμη βαρύτητας</a:t>
            </a:r>
          </a:p>
          <a:p>
            <a:pPr lvl="1"/>
            <a:r>
              <a:rPr lang="el-GR" b="1" i="1" dirty="0" smtClean="0"/>
              <a:t>Μη συντηρητικές</a:t>
            </a:r>
            <a:r>
              <a:rPr lang="en-US" b="1" i="1" dirty="0" smtClean="0"/>
              <a:t> (</a:t>
            </a:r>
            <a:r>
              <a:rPr lang="en-US" b="1" i="1" dirty="0" err="1" smtClean="0"/>
              <a:t>nonconservative</a:t>
            </a:r>
            <a:r>
              <a:rPr lang="en-US" b="1" i="1" dirty="0" smtClean="0"/>
              <a:t>)</a:t>
            </a:r>
            <a:endParaRPr lang="el-GR" b="1" i="1" dirty="0" smtClean="0"/>
          </a:p>
          <a:p>
            <a:pPr lvl="2"/>
            <a:r>
              <a:rPr lang="el-GR" dirty="0" smtClean="0"/>
              <a:t>Εξάρτηση από τη διαδρομή, π.χ. δύναμη τριβής ολίσθησης</a:t>
            </a:r>
          </a:p>
          <a:p>
            <a:endParaRPr lang="el-GR" b="1" dirty="0" smtClean="0"/>
          </a:p>
          <a:p>
            <a:r>
              <a:rPr lang="el-GR" b="1" dirty="0" smtClean="0"/>
              <a:t>Συντηρητικές δυνάμεις – Ιδιότητες:</a:t>
            </a:r>
          </a:p>
          <a:p>
            <a:pPr marL="822960" lvl="1" indent="-457200">
              <a:buFont typeface="+mj-lt"/>
              <a:buAutoNum type="arabicPeriod"/>
            </a:pPr>
            <a:r>
              <a:rPr lang="el-GR" dirty="0" smtClean="0"/>
              <a:t>Το έργο που παράγεται από μια τέτοια δύναμη σε ένα σώμα που κινείται ανάμεσα σε οποιαδήποτε δυο σημεία είναι ανεξάρτητο της διαδρομής ανάμεσα σε αυτά.</a:t>
            </a:r>
          </a:p>
          <a:p>
            <a:pPr marL="822960" lvl="1" indent="-457200">
              <a:buFont typeface="+mj-lt"/>
              <a:buAutoNum type="arabicPeriod"/>
            </a:pPr>
            <a:r>
              <a:rPr lang="el-GR" dirty="0" smtClean="0"/>
              <a:t>Το έργο που παράγεται από μια τέτοια δύναμη σε ένα σώμα που κινείται σε κλειστή διαδρομή είναι μηδέν.</a:t>
            </a:r>
            <a:endParaRPr lang="el-GR" dirty="0"/>
          </a:p>
        </p:txBody>
      </p:sp>
    </p:spTree>
    <p:extLst>
      <p:ext uri="{BB962C8B-B14F-4D97-AF65-F5344CB8AC3E}">
        <p14:creationId xmlns:p14="http://schemas.microsoft.com/office/powerpoint/2010/main" val="600133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fade">
                                      <p:cBhvr>
                                        <p:cTn id="33" dur="500"/>
                                        <p:tgtEl>
                                          <p:spTgt spid="3">
                                            <p:txEl>
                                              <p:pRg st="7" end="7"/>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fade">
                                      <p:cBhvr>
                                        <p:cTn id="3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Ενέργεια Συστήματος</a:t>
            </a:r>
            <a:endParaRPr lang="el-GR" dirty="0"/>
          </a:p>
        </p:txBody>
      </p:sp>
      <p:pic>
        <p:nvPicPr>
          <p:cNvPr id="5" name="Picture 4"/>
          <p:cNvPicPr>
            <a:picLocks noChangeAspect="1"/>
          </p:cNvPicPr>
          <p:nvPr/>
        </p:nvPicPr>
        <p:blipFill>
          <a:blip r:embed="rId2"/>
          <a:stretch>
            <a:fillRect/>
          </a:stretch>
        </p:blipFill>
        <p:spPr>
          <a:xfrm>
            <a:off x="990600" y="1777537"/>
            <a:ext cx="7162800" cy="3218868"/>
          </a:xfrm>
          <a:prstGeom prst="rect">
            <a:avLst/>
          </a:prstGeom>
        </p:spPr>
      </p:pic>
      <p:sp>
        <p:nvSpPr>
          <p:cNvPr id="11" name="Rectangle 10"/>
          <p:cNvSpPr/>
          <p:nvPr/>
        </p:nvSpPr>
        <p:spPr>
          <a:xfrm>
            <a:off x="838200" y="1440087"/>
            <a:ext cx="4027513" cy="430887"/>
          </a:xfrm>
          <a:prstGeom prst="rect">
            <a:avLst/>
          </a:prstGeom>
        </p:spPr>
        <p:txBody>
          <a:bodyPr wrap="none">
            <a:spAutoFit/>
          </a:bodyPr>
          <a:lstStyle/>
          <a:p>
            <a:r>
              <a:rPr lang="el-GR" sz="2200" b="1" dirty="0"/>
              <a:t>Συντηρητικές</a:t>
            </a:r>
            <a:r>
              <a:rPr lang="el-GR" sz="2000" b="1" dirty="0"/>
              <a:t> δυνάμεις - Ιδιότητες:</a:t>
            </a:r>
          </a:p>
        </p:txBody>
      </p:sp>
      <p:grpSp>
        <p:nvGrpSpPr>
          <p:cNvPr id="9" name="Group 8"/>
          <p:cNvGrpSpPr/>
          <p:nvPr/>
        </p:nvGrpSpPr>
        <p:grpSpPr>
          <a:xfrm>
            <a:off x="1979141" y="5105400"/>
            <a:ext cx="6172200" cy="1312338"/>
            <a:chOff x="1979141" y="5105400"/>
            <a:chExt cx="6172200" cy="1312338"/>
          </a:xfrm>
        </p:grpSpPr>
        <p:grpSp>
          <p:nvGrpSpPr>
            <p:cNvPr id="10" name="Group 9"/>
            <p:cNvGrpSpPr/>
            <p:nvPr/>
          </p:nvGrpSpPr>
          <p:grpSpPr>
            <a:xfrm>
              <a:off x="1979141" y="5105400"/>
              <a:ext cx="6172200" cy="1312338"/>
              <a:chOff x="2362201" y="4898621"/>
              <a:chExt cx="5333999" cy="1312338"/>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61053"/>
              <a:stretch/>
            </p:blipFill>
            <p:spPr>
              <a:xfrm>
                <a:off x="2362201" y="5105400"/>
                <a:ext cx="1828800" cy="1105559"/>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40263" b="36925"/>
              <a:stretch/>
            </p:blipFill>
            <p:spPr>
              <a:xfrm>
                <a:off x="4741651" y="4898621"/>
                <a:ext cx="2954549" cy="968779"/>
              </a:xfrm>
              <a:prstGeom prst="rect">
                <a:avLst/>
              </a:prstGeom>
            </p:spPr>
          </p:pic>
        </p:grpSp>
        <p:sp>
          <p:nvSpPr>
            <p:cNvPr id="8" name="Freeform 7"/>
            <p:cNvSpPr/>
            <p:nvPr/>
          </p:nvSpPr>
          <p:spPr>
            <a:xfrm rot="546485">
              <a:off x="2199503" y="5469924"/>
              <a:ext cx="370859" cy="378941"/>
            </a:xfrm>
            <a:custGeom>
              <a:avLst/>
              <a:gdLst>
                <a:gd name="connsiteX0" fmla="*/ 321276 w 370859"/>
                <a:gd name="connsiteY0" fmla="*/ 0 h 378941"/>
                <a:gd name="connsiteX1" fmla="*/ 321276 w 370859"/>
                <a:gd name="connsiteY1" fmla="*/ 0 h 378941"/>
                <a:gd name="connsiteX2" fmla="*/ 238897 w 370859"/>
                <a:gd name="connsiteY2" fmla="*/ 8238 h 378941"/>
                <a:gd name="connsiteX3" fmla="*/ 98854 w 370859"/>
                <a:gd name="connsiteY3" fmla="*/ 57665 h 378941"/>
                <a:gd name="connsiteX4" fmla="*/ 41189 w 370859"/>
                <a:gd name="connsiteY4" fmla="*/ 123568 h 378941"/>
                <a:gd name="connsiteX5" fmla="*/ 0 w 370859"/>
                <a:gd name="connsiteY5" fmla="*/ 205946 h 378941"/>
                <a:gd name="connsiteX6" fmla="*/ 8238 w 370859"/>
                <a:gd name="connsiteY6" fmla="*/ 337752 h 378941"/>
                <a:gd name="connsiteX7" fmla="*/ 24714 w 370859"/>
                <a:gd name="connsiteY7" fmla="*/ 362465 h 378941"/>
                <a:gd name="connsiteX8" fmla="*/ 74141 w 370859"/>
                <a:gd name="connsiteY8" fmla="*/ 378941 h 378941"/>
                <a:gd name="connsiteX9" fmla="*/ 156519 w 370859"/>
                <a:gd name="connsiteY9" fmla="*/ 370703 h 378941"/>
                <a:gd name="connsiteX10" fmla="*/ 181232 w 370859"/>
                <a:gd name="connsiteY10" fmla="*/ 304800 h 378941"/>
                <a:gd name="connsiteX11" fmla="*/ 197708 w 370859"/>
                <a:gd name="connsiteY11" fmla="*/ 247135 h 378941"/>
                <a:gd name="connsiteX12" fmla="*/ 214184 w 370859"/>
                <a:gd name="connsiteY12" fmla="*/ 222422 h 378941"/>
                <a:gd name="connsiteX13" fmla="*/ 288324 w 370859"/>
                <a:gd name="connsiteY13" fmla="*/ 172995 h 378941"/>
                <a:gd name="connsiteX14" fmla="*/ 313038 w 370859"/>
                <a:gd name="connsiteY14" fmla="*/ 156519 h 378941"/>
                <a:gd name="connsiteX15" fmla="*/ 337751 w 370859"/>
                <a:gd name="connsiteY15" fmla="*/ 140043 h 378941"/>
                <a:gd name="connsiteX16" fmla="*/ 362465 w 370859"/>
                <a:gd name="connsiteY16" fmla="*/ 49427 h 378941"/>
                <a:gd name="connsiteX17" fmla="*/ 354227 w 370859"/>
                <a:gd name="connsiteY17" fmla="*/ 24714 h 378941"/>
                <a:gd name="connsiteX18" fmla="*/ 329514 w 370859"/>
                <a:gd name="connsiteY18" fmla="*/ 8238 h 378941"/>
                <a:gd name="connsiteX19" fmla="*/ 321276 w 370859"/>
                <a:gd name="connsiteY19" fmla="*/ 0 h 378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0859" h="378941">
                  <a:moveTo>
                    <a:pt x="321276" y="0"/>
                  </a:moveTo>
                  <a:lnTo>
                    <a:pt x="321276" y="0"/>
                  </a:lnTo>
                  <a:cubicBezTo>
                    <a:pt x="293816" y="2746"/>
                    <a:pt x="265610" y="1312"/>
                    <a:pt x="238897" y="8238"/>
                  </a:cubicBezTo>
                  <a:cubicBezTo>
                    <a:pt x="190978" y="20661"/>
                    <a:pt x="98854" y="57665"/>
                    <a:pt x="98854" y="57665"/>
                  </a:cubicBezTo>
                  <a:cubicBezTo>
                    <a:pt x="60411" y="115330"/>
                    <a:pt x="82379" y="96108"/>
                    <a:pt x="41189" y="123568"/>
                  </a:cubicBezTo>
                  <a:cubicBezTo>
                    <a:pt x="1958" y="182415"/>
                    <a:pt x="13041" y="153785"/>
                    <a:pt x="0" y="205946"/>
                  </a:cubicBezTo>
                  <a:cubicBezTo>
                    <a:pt x="2746" y="249881"/>
                    <a:pt x="1372" y="294270"/>
                    <a:pt x="8238" y="337752"/>
                  </a:cubicBezTo>
                  <a:cubicBezTo>
                    <a:pt x="9782" y="347531"/>
                    <a:pt x="16318" y="357218"/>
                    <a:pt x="24714" y="362465"/>
                  </a:cubicBezTo>
                  <a:cubicBezTo>
                    <a:pt x="39441" y="371669"/>
                    <a:pt x="74141" y="378941"/>
                    <a:pt x="74141" y="378941"/>
                  </a:cubicBezTo>
                  <a:cubicBezTo>
                    <a:pt x="101600" y="376195"/>
                    <a:pt x="130339" y="379430"/>
                    <a:pt x="156519" y="370703"/>
                  </a:cubicBezTo>
                  <a:cubicBezTo>
                    <a:pt x="174838" y="364596"/>
                    <a:pt x="179430" y="312908"/>
                    <a:pt x="181232" y="304800"/>
                  </a:cubicBezTo>
                  <a:cubicBezTo>
                    <a:pt x="183343" y="295300"/>
                    <a:pt x="192204" y="258142"/>
                    <a:pt x="197708" y="247135"/>
                  </a:cubicBezTo>
                  <a:cubicBezTo>
                    <a:pt x="202136" y="238280"/>
                    <a:pt x="206733" y="228942"/>
                    <a:pt x="214184" y="222422"/>
                  </a:cubicBezTo>
                  <a:cubicBezTo>
                    <a:pt x="214192" y="222415"/>
                    <a:pt x="275962" y="181236"/>
                    <a:pt x="288324" y="172995"/>
                  </a:cubicBezTo>
                  <a:lnTo>
                    <a:pt x="313038" y="156519"/>
                  </a:lnTo>
                  <a:lnTo>
                    <a:pt x="337751" y="140043"/>
                  </a:lnTo>
                  <a:cubicBezTo>
                    <a:pt x="375353" y="83641"/>
                    <a:pt x="376790" y="106727"/>
                    <a:pt x="362465" y="49427"/>
                  </a:cubicBezTo>
                  <a:cubicBezTo>
                    <a:pt x="360359" y="41003"/>
                    <a:pt x="359651" y="31495"/>
                    <a:pt x="354227" y="24714"/>
                  </a:cubicBezTo>
                  <a:cubicBezTo>
                    <a:pt x="348042" y="16983"/>
                    <a:pt x="337245" y="14423"/>
                    <a:pt x="329514" y="8238"/>
                  </a:cubicBezTo>
                  <a:cubicBezTo>
                    <a:pt x="323449" y="3386"/>
                    <a:pt x="322649" y="1373"/>
                    <a:pt x="321276" y="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4" name="Straight Arrow Connector 3"/>
            <p:cNvCxnSpPr/>
            <p:nvPr/>
          </p:nvCxnSpPr>
          <p:spPr>
            <a:xfrm flipH="1">
              <a:off x="2286000" y="5545094"/>
              <a:ext cx="228600" cy="2286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5638800" y="710292"/>
            <a:ext cx="2971800" cy="1136392"/>
          </a:xfrm>
          <a:prstGeom prst="wave">
            <a:avLst>
              <a:gd name="adj1" fmla="val 6835"/>
              <a:gd name="adj2" fmla="val 0"/>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l-GR" sz="1600" dirty="0" smtClean="0"/>
              <a:t>Έστω ότι οι κινήσεις μεταξύ των σημείων οφείλονται σε μια συντηρητική δύναμη</a:t>
            </a:r>
            <a:endParaRPr lang="en-US" sz="1600" dirty="0"/>
          </a:p>
        </p:txBody>
      </p:sp>
    </p:spTree>
    <p:extLst>
      <p:ext uri="{BB962C8B-B14F-4D97-AF65-F5344CB8AC3E}">
        <p14:creationId xmlns:p14="http://schemas.microsoft.com/office/powerpoint/2010/main" val="1443365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Ενέργεια Συστήματος</a:t>
            </a:r>
            <a:endParaRPr lang="el-GR"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738350" y="1371600"/>
                <a:ext cx="7948450" cy="5257800"/>
              </a:xfrm>
            </p:spPr>
            <p:txBody>
              <a:bodyPr>
                <a:normAutofit/>
              </a:bodyPr>
              <a:lstStyle/>
              <a:p>
                <a:r>
                  <a:rPr lang="el-GR" sz="2200" dirty="0" smtClean="0"/>
                  <a:t>Μια δύναμη λέγεται </a:t>
                </a:r>
                <a:r>
                  <a:rPr lang="el-GR" sz="2200" b="1" i="1" dirty="0" smtClean="0"/>
                  <a:t>μη συντηρητική</a:t>
                </a:r>
                <a:r>
                  <a:rPr lang="el-GR" sz="2200" dirty="0" smtClean="0"/>
                  <a:t> αν δεν ικανοποιεί </a:t>
                </a:r>
                <a:r>
                  <a:rPr lang="el-GR" sz="2200" dirty="0" smtClean="0"/>
                  <a:t>(τουλάχιστον μια από) τις </a:t>
                </a:r>
                <a:r>
                  <a:rPr lang="el-GR" sz="2200" dirty="0" smtClean="0"/>
                  <a:t>ιδιότητες 1 και 2 που είδαμε πριν</a:t>
                </a:r>
                <a:endParaRPr lang="en-US" sz="2200" dirty="0" smtClean="0"/>
              </a:p>
              <a:p>
                <a:pPr lvl="1"/>
                <a:r>
                  <a:rPr lang="el-GR" sz="2000" u="sng" dirty="0" smtClean="0"/>
                  <a:t>Παράδειγμα</a:t>
                </a:r>
                <a:r>
                  <a:rPr lang="el-GR" sz="2000" dirty="0" smtClean="0"/>
                  <a:t>: τριβή ολίσθησης</a:t>
                </a:r>
              </a:p>
              <a:p>
                <a:pPr marL="365760" lvl="1" indent="0">
                  <a:buNone/>
                </a:pPr>
                <a:endParaRPr lang="el-GR" sz="1100" dirty="0" smtClean="0"/>
              </a:p>
              <a:p>
                <a:endParaRPr lang="el-GR" sz="1100" dirty="0"/>
              </a:p>
              <a:p>
                <a:r>
                  <a:rPr lang="el-GR" sz="2200" dirty="0" smtClean="0"/>
                  <a:t>Η δράση αποκλειστικά συντηρητικών δυνάμεων είναι μεγάλο πλεονέκτημα για ένα σύστημα, καθώς μπορεί να υποστηρίξει ένα συγκεκριμένο ενεργειακό θεώρημα</a:t>
                </a:r>
              </a:p>
              <a:p>
                <a:endParaRPr lang="en-US" sz="1100" dirty="0" smtClean="0"/>
              </a:p>
              <a:p>
                <a:endParaRPr lang="el-GR" sz="1100" dirty="0" smtClean="0"/>
              </a:p>
              <a:p>
                <a:r>
                  <a:rPr lang="el-GR" sz="2200" dirty="0" smtClean="0"/>
                  <a:t>Ορίζουμε το άθροισμα της κινητικής </a:t>
                </a:r>
                <a14:m>
                  <m:oMath xmlns:m="http://schemas.openxmlformats.org/officeDocument/2006/math">
                    <m:r>
                      <a:rPr lang="en-US" sz="2200" i="1" dirty="0" smtClean="0">
                        <a:latin typeface="Cambria Math" panose="02040503050406030204" pitchFamily="18" charset="0"/>
                      </a:rPr>
                      <m:t>𝐾</m:t>
                    </m:r>
                  </m:oMath>
                </a14:m>
                <a:r>
                  <a:rPr lang="en-US" sz="2200" dirty="0" smtClean="0"/>
                  <a:t> </a:t>
                </a:r>
                <a:r>
                  <a:rPr lang="el-GR" sz="2200" dirty="0" smtClean="0"/>
                  <a:t>και της δυναμικής ενέργειας </a:t>
                </a:r>
                <a14:m>
                  <m:oMath xmlns:m="http://schemas.openxmlformats.org/officeDocument/2006/math">
                    <m:r>
                      <a:rPr lang="en-US" sz="2200" i="1" dirty="0" smtClean="0">
                        <a:latin typeface="Cambria Math" panose="02040503050406030204" pitchFamily="18" charset="0"/>
                      </a:rPr>
                      <m:t>𝑈</m:t>
                    </m:r>
                  </m:oMath>
                </a14:m>
                <a:r>
                  <a:rPr lang="en-US" sz="2200" dirty="0" smtClean="0"/>
                  <a:t> </a:t>
                </a:r>
                <a:r>
                  <a:rPr lang="el-GR" sz="2200" dirty="0" smtClean="0"/>
                  <a:t>ενός συστήματος ως τη </a:t>
                </a:r>
                <a:r>
                  <a:rPr lang="el-GR" sz="2200" b="1" i="1" dirty="0" smtClean="0"/>
                  <a:t>μηχανική ενέργεια</a:t>
                </a:r>
                <a:r>
                  <a:rPr lang="el-GR" sz="2200" dirty="0" smtClean="0"/>
                  <a:t> του συστήματος: </a:t>
                </a:r>
                <a:r>
                  <a:rPr lang="en-US" i="1" dirty="0" smtClean="0">
                    <a:latin typeface="Cambria Math" panose="02040503050406030204" pitchFamily="18" charset="0"/>
                  </a:rPr>
                  <a:t/>
                </a:r>
                <a:br>
                  <a:rPr lang="en-US" i="1" dirty="0" smtClean="0">
                    <a:latin typeface="Cambria Math" panose="02040503050406030204" pitchFamily="18" charset="0"/>
                  </a:rPr>
                </a:b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𝑚𝑒𝑐h</m:t>
                        </m:r>
                      </m:sub>
                    </m:sSub>
                    <m:r>
                      <a:rPr lang="en-US" b="0" i="1" smtClean="0">
                        <a:latin typeface="Cambria Math" panose="02040503050406030204" pitchFamily="18" charset="0"/>
                      </a:rPr>
                      <m:t>=</m:t>
                    </m:r>
                    <m:r>
                      <a:rPr lang="en-US" b="0" i="1" smtClean="0">
                        <a:latin typeface="Cambria Math" panose="02040503050406030204" pitchFamily="18" charset="0"/>
                      </a:rPr>
                      <m:t>𝐾</m:t>
                    </m:r>
                    <m:r>
                      <a:rPr lang="en-US" b="0" i="1" smtClean="0">
                        <a:latin typeface="Cambria Math" panose="02040503050406030204" pitchFamily="18" charset="0"/>
                      </a:rPr>
                      <m:t>+</m:t>
                    </m:r>
                    <m:r>
                      <a:rPr lang="en-US" b="0" i="1" smtClean="0">
                        <a:latin typeface="Cambria Math" panose="02040503050406030204" pitchFamily="18" charset="0"/>
                      </a:rPr>
                      <m:t>𝑈</m:t>
                    </m:r>
                  </m:oMath>
                </a14:m>
                <a:endParaRPr lang="el-GR" dirty="0" smtClean="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738350" y="1371600"/>
                <a:ext cx="7948450" cy="5257800"/>
              </a:xfrm>
              <a:blipFill>
                <a:blip r:embed="rId2"/>
                <a:stretch>
                  <a:fillRect t="-811"/>
                </a:stretch>
              </a:blipFill>
            </p:spPr>
            <p:txBody>
              <a:bodyPr/>
              <a:lstStyle/>
              <a:p>
                <a:r>
                  <a:rPr lang="en-US">
                    <a:noFill/>
                  </a:rPr>
                  <a:t> </a:t>
                </a:r>
              </a:p>
            </p:txBody>
          </p:sp>
        </mc:Fallback>
      </mc:AlternateContent>
    </p:spTree>
    <p:extLst>
      <p:ext uri="{BB962C8B-B14F-4D97-AF65-F5344CB8AC3E}">
        <p14:creationId xmlns:p14="http://schemas.microsoft.com/office/powerpoint/2010/main" val="3446078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Ενέργεια Συστήματος</a:t>
            </a:r>
            <a:endParaRPr lang="el-GR"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738350" y="1371600"/>
                <a:ext cx="7948450" cy="5257800"/>
              </a:xfrm>
            </p:spPr>
            <p:txBody>
              <a:bodyPr>
                <a:normAutofit/>
              </a:bodyPr>
              <a:lstStyle/>
              <a:p>
                <a:r>
                  <a:rPr lang="el-GR" sz="2200" dirty="0" smtClean="0"/>
                  <a:t>Αποδεικνύεται πειραματικά ότι οι </a:t>
                </a:r>
                <a:r>
                  <a:rPr lang="el-GR" sz="2200" b="1" i="1" dirty="0" smtClean="0"/>
                  <a:t>μη</a:t>
                </a:r>
                <a:r>
                  <a:rPr lang="el-GR" sz="2200" i="1" dirty="0" smtClean="0"/>
                  <a:t> συντηρητικές </a:t>
                </a:r>
                <a:r>
                  <a:rPr lang="el-GR" sz="2200" dirty="0" smtClean="0"/>
                  <a:t>δυνάμεις που δρουν σε ένα σύστημα </a:t>
                </a:r>
                <a:r>
                  <a:rPr lang="el-GR" sz="2200" b="1" dirty="0" smtClean="0"/>
                  <a:t>αλλάζουν</a:t>
                </a:r>
                <a:r>
                  <a:rPr lang="el-GR" sz="2200" dirty="0" smtClean="0"/>
                  <a:t> τη μηχανική ενέργεια του συστήματος! Αντίθετα, </a:t>
                </a:r>
                <a:r>
                  <a:rPr lang="el-GR" sz="2200" b="1" dirty="0" smtClean="0"/>
                  <a:t>οι </a:t>
                </a:r>
                <a:r>
                  <a:rPr lang="el-GR" sz="2200" b="1" i="1" dirty="0" smtClean="0"/>
                  <a:t>συντηρητικές</a:t>
                </a:r>
                <a:r>
                  <a:rPr lang="el-GR" sz="2200" b="1" dirty="0" smtClean="0"/>
                  <a:t> τη διατηρούν</a:t>
                </a:r>
                <a:r>
                  <a:rPr lang="el-GR" sz="2200" dirty="0" smtClean="0"/>
                  <a:t>!</a:t>
                </a:r>
              </a:p>
              <a:p>
                <a:pPr marL="68580" indent="0" algn="ctr">
                  <a:buNone/>
                </a:pPr>
                <a:endParaRPr lang="en-US" sz="1100" dirty="0"/>
              </a:p>
              <a:p>
                <a:pPr marL="68580" indent="0" algn="ctr">
                  <a:buNone/>
                </a:pPr>
                <a:r>
                  <a:rPr lang="el-GR" sz="2000" b="1" dirty="0" smtClean="0"/>
                  <a:t>Αρχή </a:t>
                </a:r>
                <a:r>
                  <a:rPr lang="el-GR" sz="2000" b="1" dirty="0"/>
                  <a:t>Διατήρησης Μηχανικής Ενέργειας – ΑΔΜΕ </a:t>
                </a:r>
                <a:r>
                  <a:rPr lang="en-US" sz="2000" b="1" dirty="0">
                    <a:latin typeface="Cambria Math" panose="02040503050406030204" pitchFamily="18" charset="0"/>
                  </a:rPr>
                  <a:t/>
                </a:r>
                <a:br>
                  <a:rPr lang="en-US" sz="2000" b="1" dirty="0">
                    <a:latin typeface="Cambria Math" panose="02040503050406030204" pitchFamily="18" charset="0"/>
                  </a:rPr>
                </a:br>
                <a:r>
                  <a:rPr lang="en-US" sz="2000" dirty="0">
                    <a:latin typeface="Cambria Math" panose="02040503050406030204" pitchFamily="18" charset="0"/>
                  </a:rPr>
                  <a:t/>
                </a:r>
                <a:br>
                  <a:rPr lang="en-US" sz="2000" dirty="0">
                    <a:latin typeface="Cambria Math" panose="02040503050406030204" pitchFamily="18" charset="0"/>
                  </a:rPr>
                </a:br>
                <a14:m>
                  <m:oMathPara xmlns:m="http://schemas.openxmlformats.org/officeDocument/2006/math">
                    <m:oMathParaPr>
                      <m:jc m:val="centerGroup"/>
                    </m:oMathParaPr>
                    <m:oMath xmlns:m="http://schemas.openxmlformats.org/officeDocument/2006/math">
                      <m:r>
                        <m:rPr>
                          <m:sty m:val="p"/>
                        </m:rPr>
                        <a:rPr lang="el-GR" sz="2000">
                          <a:latin typeface="Cambria Math" panose="02040503050406030204" pitchFamily="18" charset="0"/>
                        </a:rPr>
                        <m:t>Δ</m:t>
                      </m:r>
                      <m:sSub>
                        <m:sSubPr>
                          <m:ctrlPr>
                            <a:rPr lang="el-GR" sz="2000" i="1">
                              <a:latin typeface="Cambria Math" panose="02040503050406030204" pitchFamily="18" charset="0"/>
                            </a:rPr>
                          </m:ctrlPr>
                        </m:sSubPr>
                        <m:e>
                          <m:r>
                            <a:rPr lang="en-US" sz="2000" i="1">
                              <a:latin typeface="Cambria Math" panose="02040503050406030204" pitchFamily="18" charset="0"/>
                            </a:rPr>
                            <m:t>𝐸</m:t>
                          </m:r>
                        </m:e>
                        <m:sub>
                          <m:r>
                            <a:rPr lang="en-US" sz="2000" i="1">
                              <a:latin typeface="Cambria Math" panose="02040503050406030204" pitchFamily="18" charset="0"/>
                            </a:rPr>
                            <m:t>𝑚𝑒𝑐h</m:t>
                          </m:r>
                        </m:sub>
                      </m:sSub>
                      <m:r>
                        <a:rPr lang="en-US" sz="2000" i="1">
                          <a:latin typeface="Cambria Math" panose="02040503050406030204" pitchFamily="18" charset="0"/>
                        </a:rPr>
                        <m:t>=</m:t>
                      </m:r>
                      <m:r>
                        <m:rPr>
                          <m:sty m:val="p"/>
                        </m:rPr>
                        <a:rPr lang="el-GR" sz="2000">
                          <a:latin typeface="Cambria Math" panose="02040503050406030204" pitchFamily="18" charset="0"/>
                        </a:rPr>
                        <m:t>Δ</m:t>
                      </m:r>
                      <m:r>
                        <a:rPr lang="el-GR" sz="2000" i="1">
                          <a:latin typeface="Cambria Math" panose="02040503050406030204" pitchFamily="18" charset="0"/>
                        </a:rPr>
                        <m:t>𝛫</m:t>
                      </m:r>
                      <m:r>
                        <a:rPr lang="el-GR" sz="2000">
                          <a:latin typeface="Cambria Math" panose="02040503050406030204" pitchFamily="18" charset="0"/>
                        </a:rPr>
                        <m:t>+</m:t>
                      </m:r>
                      <m:r>
                        <m:rPr>
                          <m:sty m:val="p"/>
                        </m:rPr>
                        <a:rPr lang="el-GR" sz="2000">
                          <a:latin typeface="Cambria Math" panose="02040503050406030204" pitchFamily="18" charset="0"/>
                        </a:rPr>
                        <m:t>Δ</m:t>
                      </m:r>
                      <m:r>
                        <a:rPr lang="en-US" sz="2000" i="1">
                          <a:latin typeface="Cambria Math" panose="02040503050406030204" pitchFamily="18" charset="0"/>
                        </a:rPr>
                        <m:t>𝑈</m:t>
                      </m:r>
                      <m:r>
                        <a:rPr lang="en-US" sz="2000" i="1">
                          <a:latin typeface="Cambria Math" panose="02040503050406030204" pitchFamily="18" charset="0"/>
                        </a:rPr>
                        <m:t>=0</m:t>
                      </m:r>
                    </m:oMath>
                  </m:oMathPara>
                </a14:m>
                <a:endParaRPr lang="el-GR" sz="2000" dirty="0"/>
              </a:p>
              <a:p>
                <a:pPr marL="68580" indent="0">
                  <a:buNone/>
                </a:pPr>
                <a:endParaRPr lang="en-US" sz="1100" dirty="0" smtClean="0"/>
              </a:p>
              <a:p>
                <a:pPr marL="68580" indent="0">
                  <a:buNone/>
                </a:pPr>
                <a:r>
                  <a:rPr lang="en-US" sz="2000" dirty="0" smtClean="0"/>
                  <a:t>  </a:t>
                </a:r>
                <a:r>
                  <a:rPr lang="el-GR" sz="2000" b="1" u="sng" dirty="0" smtClean="0"/>
                  <a:t>μόνο</a:t>
                </a:r>
                <a:r>
                  <a:rPr lang="el-GR" sz="2000" dirty="0" smtClean="0"/>
                  <a:t> αν στο σύστημα δρουν </a:t>
                </a:r>
                <a:r>
                  <a:rPr lang="el-GR" sz="2000" u="sng" dirty="0" smtClean="0"/>
                  <a:t>αποκλειστικά</a:t>
                </a:r>
                <a:r>
                  <a:rPr lang="el-GR" sz="2000" dirty="0" smtClean="0"/>
                  <a:t> συντηρητικές δυνάμεις</a:t>
                </a:r>
                <a:r>
                  <a:rPr lang="en-US" sz="2000" dirty="0" smtClean="0"/>
                  <a:t>!</a:t>
                </a:r>
                <a:endParaRPr lang="en-US" sz="2000" dirty="0"/>
              </a:p>
              <a:p>
                <a:endParaRPr lang="el-GR" sz="2200" dirty="0" smtClean="0"/>
              </a:p>
              <a:p>
                <a:r>
                  <a:rPr lang="el-GR" sz="2200" dirty="0" smtClean="0"/>
                  <a:t>Προφανώς για τον ορισμό δυναμικής ενέργειας απαιτείται πολυμελές σύστημα</a:t>
                </a:r>
              </a:p>
              <a:p>
                <a:endParaRPr lang="en-US" sz="2200" dirty="0" smtClean="0"/>
              </a:p>
              <a:p>
                <a:r>
                  <a:rPr lang="el-GR" sz="2200" dirty="0" smtClean="0"/>
                  <a:t>Ας επιστρέψουμε λοιπόν στη μελέτη συντηρητικών δυνάμεων…</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738350" y="1371600"/>
                <a:ext cx="7948450" cy="5257800"/>
              </a:xfrm>
              <a:blipFill>
                <a:blip r:embed="rId2"/>
                <a:stretch>
                  <a:fillRect t="-811" r="-383"/>
                </a:stretch>
              </a:blipFill>
            </p:spPr>
            <p:txBody>
              <a:bodyPr/>
              <a:lstStyle/>
              <a:p>
                <a:r>
                  <a:rPr lang="en-US">
                    <a:noFill/>
                  </a:rPr>
                  <a:t> </a:t>
                </a:r>
              </a:p>
            </p:txBody>
          </p:sp>
        </mc:Fallback>
      </mc:AlternateContent>
      <p:sp>
        <p:nvSpPr>
          <p:cNvPr id="4" name="Rounded Rectangle 3"/>
          <p:cNvSpPr/>
          <p:nvPr/>
        </p:nvSpPr>
        <p:spPr>
          <a:xfrm>
            <a:off x="838200" y="2590800"/>
            <a:ext cx="7620000" cy="1752600"/>
          </a:xfrm>
          <a:prstGeom prst="roundRect">
            <a:avLst>
              <a:gd name="adj" fmla="val 11924"/>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92643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fade">
                                      <p:cBhvr>
                                        <p:cTn id="2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Ενέργεια Συστήματος</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48450" cy="5181600"/>
              </a:xfrm>
            </p:spPr>
            <p:txBody>
              <a:bodyPr/>
              <a:lstStyle/>
              <a:p>
                <a:r>
                  <a:rPr lang="el-GR" b="1" dirty="0" smtClean="0"/>
                  <a:t>Παραδείγματα συντηρητικών δυνάμεων</a:t>
                </a:r>
              </a:p>
              <a:p>
                <a:pPr lvl="1"/>
                <a:endParaRPr lang="el-GR" dirty="0" smtClean="0"/>
              </a:p>
              <a:p>
                <a:pPr lvl="1"/>
                <a:r>
                  <a:rPr lang="el-GR" b="1" dirty="0" smtClean="0"/>
                  <a:t>Δύναμη Βαρύτητας </a:t>
                </a:r>
                <a14:m>
                  <m:oMath xmlns:m="http://schemas.openxmlformats.org/officeDocument/2006/math">
                    <m:sSub>
                      <m:sSubPr>
                        <m:ctrlPr>
                          <a:rPr lang="en-US" b="1" i="1" smtClean="0">
                            <a:latin typeface="Cambria Math" panose="02040503050406030204" pitchFamily="18" charset="0"/>
                          </a:rPr>
                        </m:ctrlPr>
                      </m:sSubPr>
                      <m:e>
                        <m:acc>
                          <m:accPr>
                            <m:chr m:val="⃗"/>
                            <m:ctrlPr>
                              <a:rPr lang="el-GR" b="1" i="1" smtClean="0">
                                <a:latin typeface="Cambria Math" panose="02040503050406030204" pitchFamily="18" charset="0"/>
                              </a:rPr>
                            </m:ctrlPr>
                          </m:accPr>
                          <m:e>
                            <m:r>
                              <a:rPr lang="en-US" b="1" i="1" smtClean="0">
                                <a:latin typeface="Cambria Math" panose="02040503050406030204" pitchFamily="18" charset="0"/>
                              </a:rPr>
                              <m:t>𝑭</m:t>
                            </m:r>
                          </m:e>
                        </m:acc>
                      </m:e>
                      <m:sub>
                        <m:r>
                          <a:rPr lang="en-US" b="1" i="1" smtClean="0">
                            <a:latin typeface="Cambria Math" panose="02040503050406030204" pitchFamily="18" charset="0"/>
                          </a:rPr>
                          <m:t>𝒈</m:t>
                        </m:r>
                      </m:sub>
                    </m:sSub>
                  </m:oMath>
                </a14:m>
                <a:endParaRPr lang="el-GR" b="1" i="1" dirty="0">
                  <a:latin typeface="Cambria Math" panose="02040503050406030204" pitchFamily="18" charset="0"/>
                </a:endParaRPr>
              </a:p>
              <a:p>
                <a:pPr lvl="2"/>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𝑔</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en-US" i="1">
                            <a:latin typeface="Cambria Math" panose="02040503050406030204" pitchFamily="18" charset="0"/>
                          </a:rPr>
                          <m:t>𝑔</m:t>
                        </m:r>
                      </m:sub>
                    </m:sSub>
                    <m:r>
                      <a:rPr lang="en-US" i="1">
                        <a:latin typeface="Cambria Math" panose="02040503050406030204" pitchFamily="18" charset="0"/>
                        <a:ea typeface="Cambria Math" panose="02040503050406030204" pitchFamily="18" charset="0"/>
                      </a:rPr>
                      <m:t>∙</m:t>
                    </m:r>
                    <m:r>
                      <m:rPr>
                        <m:sty m:val="p"/>
                      </m:rPr>
                      <a:rPr lang="el-GR">
                        <a:latin typeface="Cambria Math" panose="02040503050406030204" pitchFamily="18" charset="0"/>
                        <a:ea typeface="Cambria Math" panose="02040503050406030204" pitchFamily="18" charset="0"/>
                      </a:rPr>
                      <m:t>Δ</m:t>
                    </m:r>
                    <m:acc>
                      <m:accPr>
                        <m:chr m:val="⃗"/>
                        <m:ctrlPr>
                          <a:rPr lang="el-GR"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𝑟</m:t>
                        </m:r>
                      </m:e>
                    </m:acc>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m:t>
                    </m:r>
                    <m:r>
                      <a:rPr lang="en-US" b="0" i="1" smtClean="0">
                        <a:latin typeface="Cambria Math" panose="02040503050406030204" pitchFamily="18" charset="0"/>
                      </a:rPr>
                      <m:t>𝑚𝑔</m:t>
                    </m:r>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𝒋</m:t>
                        </m:r>
                      </m:e>
                    </m:acc>
                    <m:r>
                      <a:rPr lang="el-GR" i="1" smtClean="0">
                        <a:latin typeface="Cambria Math" panose="02040503050406030204" pitchFamily="18" charset="0"/>
                        <a:ea typeface="Cambria Math" panose="02040503050406030204" pitchFamily="18" charset="0"/>
                      </a:rPr>
                      <m:t>∙</m:t>
                    </m:r>
                    <m:d>
                      <m:dPr>
                        <m:ctrlPr>
                          <a:rPr lang="en-US" b="0" i="1" smtClean="0">
                            <a:latin typeface="Cambria Math" panose="02040503050406030204" pitchFamily="18" charset="0"/>
                            <a:ea typeface="Cambria Math" panose="02040503050406030204" pitchFamily="18" charset="0"/>
                          </a:rPr>
                        </m:ctrlPr>
                      </m:dPr>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𝑦</m:t>
                            </m:r>
                          </m:e>
                          <m:sub>
                            <m:r>
                              <a:rPr lang="en-US" b="0" i="1" smtClean="0">
                                <a:latin typeface="Cambria Math" panose="02040503050406030204" pitchFamily="18" charset="0"/>
                                <a:ea typeface="Cambria Math" panose="02040503050406030204" pitchFamily="18" charset="0"/>
                              </a:rPr>
                              <m:t>𝑓</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𝑦</m:t>
                            </m:r>
                          </m:e>
                          <m:sub>
                            <m:r>
                              <a:rPr lang="en-US" b="0" i="1" smtClean="0">
                                <a:latin typeface="Cambria Math" panose="02040503050406030204" pitchFamily="18" charset="0"/>
                                <a:ea typeface="Cambria Math" panose="02040503050406030204" pitchFamily="18" charset="0"/>
                              </a:rPr>
                              <m:t>𝑖</m:t>
                            </m:r>
                          </m:sub>
                        </m:sSub>
                      </m:e>
                    </m:d>
                    <m:acc>
                      <m:accPr>
                        <m:chr m:val="⃗"/>
                        <m:ctrlPr>
                          <a:rPr lang="en-US" b="1" i="1" smtClean="0">
                            <a:latin typeface="Cambria Math" panose="02040503050406030204" pitchFamily="18" charset="0"/>
                            <a:ea typeface="Cambria Math" panose="02040503050406030204" pitchFamily="18" charset="0"/>
                          </a:rPr>
                        </m:ctrlPr>
                      </m:accPr>
                      <m:e>
                        <m:r>
                          <a:rPr lang="en-US" b="1" i="1" smtClean="0">
                            <a:latin typeface="Cambria Math" panose="02040503050406030204" pitchFamily="18" charset="0"/>
                            <a:ea typeface="Cambria Math" panose="02040503050406030204" pitchFamily="18" charset="0"/>
                          </a:rPr>
                          <m:t>𝒋</m:t>
                        </m:r>
                      </m:e>
                    </m:acc>
                    <m:r>
                      <a:rPr lang="en-US" b="0" i="1" smtClean="0">
                        <a:latin typeface="Cambria Math" panose="02040503050406030204" pitchFamily="18" charset="0"/>
                      </a:rPr>
                      <m:t>=</m:t>
                    </m:r>
                    <m:r>
                      <a:rPr lang="en-US" b="0" i="1" smtClean="0">
                        <a:latin typeface="Cambria Math" panose="02040503050406030204" pitchFamily="18" charset="0"/>
                      </a:rPr>
                      <m:t>𝑚𝑔</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a:rPr lang="en-US" b="0" i="1" smtClean="0">
                        <a:latin typeface="Cambria Math" panose="02040503050406030204" pitchFamily="18" charset="0"/>
                      </a:rPr>
                      <m:t>𝑚𝑔</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𝑓</m:t>
                        </m:r>
                      </m:sub>
                    </m:sSub>
                  </m:oMath>
                </a14:m>
                <a:endParaRPr lang="en-US" dirty="0" smtClean="0"/>
              </a:p>
              <a:p>
                <a:pPr lvl="2"/>
                <a:r>
                  <a:rPr lang="el-GR" dirty="0" smtClean="0"/>
                  <a:t>Εξάρτηση μόνο από τα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𝑖</m:t>
                        </m:r>
                      </m:sub>
                    </m:sSub>
                  </m:oMath>
                </a14:m>
                <a:r>
                  <a:rPr lang="el-GR" dirty="0" smtClean="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𝑓</m:t>
                        </m:r>
                      </m:sub>
                    </m:sSub>
                  </m:oMath>
                </a14:m>
                <a:endParaRPr lang="el-GR" dirty="0" smtClean="0"/>
              </a:p>
              <a:p>
                <a:pPr lvl="2"/>
                <a14:m>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𝑔</m:t>
                        </m:r>
                      </m:sub>
                    </m:sSub>
                    <m:r>
                      <a:rPr lang="en-US" i="1">
                        <a:latin typeface="Cambria Math" panose="02040503050406030204" pitchFamily="18" charset="0"/>
                      </a:rPr>
                      <m:t>=</m:t>
                    </m:r>
                    <m:r>
                      <a:rPr lang="el-GR" b="0" i="0" smtClean="0">
                        <a:latin typeface="Cambria Math" panose="02040503050406030204" pitchFamily="18" charset="0"/>
                      </a:rPr>
                      <m:t>0</m:t>
                    </m:r>
                  </m:oMath>
                </a14:m>
                <a:r>
                  <a:rPr lang="el-GR" dirty="0" smtClean="0"/>
                  <a:t>, σε κλειστή διαδρομή </a:t>
                </a:r>
                <a14:m>
                  <m:oMath xmlns:m="http://schemas.openxmlformats.org/officeDocument/2006/math">
                    <m:sSub>
                      <m:sSubPr>
                        <m:ctrlPr>
                          <a:rPr lang="en-US" i="1">
                            <a:latin typeface="Cambria Math" panose="02040503050406030204" pitchFamily="18" charset="0"/>
                          </a:rPr>
                        </m:ctrlPr>
                      </m:sSubPr>
                      <m:e>
                        <m:r>
                          <a:rPr lang="el-GR" b="0" i="1" smtClean="0">
                            <a:latin typeface="Cambria Math" panose="02040503050406030204" pitchFamily="18" charset="0"/>
                          </a:rPr>
                          <m:t>( </m:t>
                        </m:r>
                        <m:r>
                          <a:rPr lang="en-US" i="1">
                            <a:latin typeface="Cambria Math" panose="02040503050406030204" pitchFamily="18" charset="0"/>
                          </a:rPr>
                          <m:t>𝑦</m:t>
                        </m:r>
                      </m:e>
                      <m:sub>
                        <m:r>
                          <a:rPr lang="en-US" i="1">
                            <a:latin typeface="Cambria Math" panose="02040503050406030204" pitchFamily="18" charset="0"/>
                          </a:rPr>
                          <m:t>𝑖</m:t>
                        </m:r>
                      </m:sub>
                    </m:sSub>
                    <m:r>
                      <a:rPr lang="el-GR" b="0" i="0" smtClean="0">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𝑓</m:t>
                        </m:r>
                      </m:sub>
                    </m:sSub>
                    <m:r>
                      <a:rPr lang="el-GR" b="0" i="1" smtClean="0">
                        <a:latin typeface="Cambria Math" panose="02040503050406030204" pitchFamily="18" charset="0"/>
                      </a:rPr>
                      <m:t>)</m:t>
                    </m:r>
                  </m:oMath>
                </a14:m>
                <a:endParaRPr lang="el-GR" dirty="0" smtClean="0"/>
              </a:p>
              <a:p>
                <a:pPr lvl="1"/>
                <a:endParaRPr lang="el-GR" dirty="0" smtClean="0"/>
              </a:p>
              <a:p>
                <a:pPr lvl="1"/>
                <a:r>
                  <a:rPr lang="el-GR" b="1" dirty="0" smtClean="0"/>
                  <a:t>Δύναμη ελατηρίου</a:t>
                </a:r>
                <a:r>
                  <a:rPr lang="en-US" b="1" dirty="0" smtClean="0"/>
                  <a:t> </a:t>
                </a:r>
                <a14:m>
                  <m:oMath xmlns:m="http://schemas.openxmlformats.org/officeDocument/2006/math">
                    <m:sSub>
                      <m:sSubPr>
                        <m:ctrlPr>
                          <a:rPr lang="en-US" b="1" i="1">
                            <a:latin typeface="Cambria Math" panose="02040503050406030204" pitchFamily="18" charset="0"/>
                          </a:rPr>
                        </m:ctrlPr>
                      </m:sSubPr>
                      <m:e>
                        <m:acc>
                          <m:accPr>
                            <m:chr m:val="⃗"/>
                            <m:ctrlPr>
                              <a:rPr lang="el-GR" b="1" i="1">
                                <a:latin typeface="Cambria Math" panose="02040503050406030204" pitchFamily="18" charset="0"/>
                              </a:rPr>
                            </m:ctrlPr>
                          </m:accPr>
                          <m:e>
                            <m:r>
                              <a:rPr lang="en-US" b="1" i="1">
                                <a:latin typeface="Cambria Math" panose="02040503050406030204" pitchFamily="18" charset="0"/>
                              </a:rPr>
                              <m:t>𝑭</m:t>
                            </m:r>
                          </m:e>
                        </m:acc>
                      </m:e>
                      <m:sub>
                        <m:r>
                          <a:rPr lang="en-US" b="1" i="1" smtClean="0">
                            <a:latin typeface="Cambria Math" panose="02040503050406030204" pitchFamily="18" charset="0"/>
                          </a:rPr>
                          <m:t>𝒔</m:t>
                        </m:r>
                      </m:sub>
                    </m:sSub>
                  </m:oMath>
                </a14:m>
                <a:endParaRPr lang="el-GR" b="1" dirty="0" smtClean="0"/>
              </a:p>
              <a:p>
                <a:pPr lvl="2"/>
                <a14:m>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𝑊</m:t>
                        </m:r>
                      </m:e>
                      <m:sub>
                        <m:r>
                          <a:rPr lang="en-US" b="0" i="1" smtClean="0">
                            <a:latin typeface="Cambria Math" panose="02040503050406030204" pitchFamily="18" charset="0"/>
                          </a:rPr>
                          <m:t>𝑠</m:t>
                        </m:r>
                      </m:sub>
                    </m:sSub>
                    <m:r>
                      <a:rPr lang="en-US" i="1">
                        <a:latin typeface="Cambria Math" panose="02040503050406030204" pitchFamily="18" charset="0"/>
                      </a:rPr>
                      <m:t>=</m:t>
                    </m:r>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𝑘</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𝑥</m:t>
                        </m:r>
                      </m:e>
                      <m:sub>
                        <m:r>
                          <a:rPr lang="en-US" b="0" i="1" smtClean="0">
                            <a:latin typeface="Cambria Math" panose="02040503050406030204" pitchFamily="18" charset="0"/>
                          </a:rPr>
                          <m:t>𝑖</m:t>
                        </m:r>
                      </m:sub>
                      <m:sup>
                        <m:r>
                          <a:rPr lang="en-US" b="0" i="1" smtClean="0">
                            <a:latin typeface="Cambria Math" panose="02040503050406030204" pitchFamily="18" charset="0"/>
                          </a:rPr>
                          <m:t>2</m:t>
                        </m:r>
                      </m:sup>
                    </m:sSubSup>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𝑘</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𝑥</m:t>
                        </m:r>
                      </m:e>
                      <m:sub>
                        <m:r>
                          <a:rPr lang="en-US" b="0" i="1" smtClean="0">
                            <a:latin typeface="Cambria Math" panose="02040503050406030204" pitchFamily="18" charset="0"/>
                          </a:rPr>
                          <m:t>𝑓</m:t>
                        </m:r>
                      </m:sub>
                      <m:sup>
                        <m:r>
                          <a:rPr lang="en-US" b="0" i="1" smtClean="0">
                            <a:latin typeface="Cambria Math" panose="02040503050406030204" pitchFamily="18" charset="0"/>
                          </a:rPr>
                          <m:t>2</m:t>
                        </m:r>
                      </m:sup>
                    </m:sSubSup>
                  </m:oMath>
                </a14:m>
                <a:endParaRPr lang="en-US" dirty="0" smtClean="0"/>
              </a:p>
              <a:p>
                <a:pPr lvl="2"/>
                <a:r>
                  <a:rPr lang="el-GR" dirty="0" smtClean="0"/>
                  <a:t>Εξάρτηση μόνο από τα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i="1">
                            <a:latin typeface="Cambria Math" panose="02040503050406030204" pitchFamily="18" charset="0"/>
                          </a:rPr>
                          <m:t>𝑖</m:t>
                        </m:r>
                      </m:sub>
                    </m:sSub>
                  </m:oMath>
                </a14:m>
                <a:r>
                  <a:rPr lang="el-GR" dirty="0"/>
                  <a:t>,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𝑥</m:t>
                        </m:r>
                      </m:e>
                      <m:sub>
                        <m:r>
                          <a:rPr lang="en-US" i="1">
                            <a:latin typeface="Cambria Math" panose="02040503050406030204" pitchFamily="18" charset="0"/>
                          </a:rPr>
                          <m:t>𝑓</m:t>
                        </m:r>
                      </m:sub>
                    </m:sSub>
                  </m:oMath>
                </a14:m>
                <a:endParaRPr lang="en-US" dirty="0" smtClean="0"/>
              </a:p>
              <a:p>
                <a:pPr lvl="2"/>
                <a14:m>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𝑊</m:t>
                        </m:r>
                      </m:e>
                      <m:sub>
                        <m:r>
                          <a:rPr lang="en-US" b="0" i="1" smtClean="0">
                            <a:latin typeface="Cambria Math" panose="02040503050406030204" pitchFamily="18" charset="0"/>
                          </a:rPr>
                          <m:t>𝑠</m:t>
                        </m:r>
                      </m:sub>
                    </m:sSub>
                    <m:r>
                      <a:rPr lang="en-US" i="1">
                        <a:latin typeface="Cambria Math" panose="02040503050406030204" pitchFamily="18" charset="0"/>
                      </a:rPr>
                      <m:t>=</m:t>
                    </m:r>
                    <m:r>
                      <a:rPr lang="el-GR">
                        <a:latin typeface="Cambria Math" panose="02040503050406030204" pitchFamily="18" charset="0"/>
                      </a:rPr>
                      <m:t>0</m:t>
                    </m:r>
                  </m:oMath>
                </a14:m>
                <a:r>
                  <a:rPr lang="el-GR" dirty="0"/>
                  <a:t>, σε κλειστή διαδρομή </a:t>
                </a:r>
                <a14:m>
                  <m:oMath xmlns:m="http://schemas.openxmlformats.org/officeDocument/2006/math">
                    <m:sSub>
                      <m:sSubPr>
                        <m:ctrlPr>
                          <a:rPr lang="en-US" i="1">
                            <a:latin typeface="Cambria Math" panose="02040503050406030204" pitchFamily="18" charset="0"/>
                          </a:rPr>
                        </m:ctrlPr>
                      </m:sSubPr>
                      <m:e>
                        <m:r>
                          <a:rPr lang="el-GR" i="1">
                            <a:latin typeface="Cambria Math" panose="02040503050406030204" pitchFamily="18" charset="0"/>
                          </a:rPr>
                          <m:t>( </m:t>
                        </m:r>
                        <m:r>
                          <a:rPr lang="en-US" b="0" i="1" smtClean="0">
                            <a:latin typeface="Cambria Math" panose="02040503050406030204" pitchFamily="18" charset="0"/>
                          </a:rPr>
                          <m:t>𝑥</m:t>
                        </m:r>
                      </m:e>
                      <m:sub>
                        <m:r>
                          <a:rPr lang="en-US" i="1">
                            <a:latin typeface="Cambria Math" panose="02040503050406030204" pitchFamily="18" charset="0"/>
                          </a:rPr>
                          <m:t>𝑖</m:t>
                        </m:r>
                      </m:sub>
                    </m:sSub>
                    <m:r>
                      <a:rPr lang="el-GR" b="0" i="0" smtClean="0">
                        <a:latin typeface="Cambria Math" panose="02040503050406030204" pitchFamily="18" charset="0"/>
                      </a:rPr>
                      <m:t> </m:t>
                    </m:r>
                    <m:r>
                      <a:rPr lang="el-GR">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𝑥</m:t>
                        </m:r>
                      </m:e>
                      <m:sub>
                        <m:r>
                          <a:rPr lang="en-US" i="1">
                            <a:latin typeface="Cambria Math" panose="02040503050406030204" pitchFamily="18" charset="0"/>
                          </a:rPr>
                          <m:t>𝑓</m:t>
                        </m:r>
                      </m:sub>
                    </m:sSub>
                    <m:r>
                      <a:rPr lang="el-GR" i="1">
                        <a:latin typeface="Cambria Math" panose="02040503050406030204" pitchFamily="18" charset="0"/>
                      </a:rPr>
                      <m:t>)</m:t>
                    </m:r>
                  </m:oMath>
                </a14:m>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48450" cy="5181600"/>
              </a:xfrm>
              <a:blipFill rotWithShape="0">
                <a:blip r:embed="rId2"/>
                <a:stretch>
                  <a:fillRect t="-941"/>
                </a:stretch>
              </a:blipFill>
            </p:spPr>
            <p:txBody>
              <a:bodyPr/>
              <a:lstStyle/>
              <a:p>
                <a:r>
                  <a:rPr lang="el-GR">
                    <a:noFill/>
                  </a:rPr>
                  <a:t> </a:t>
                </a:r>
              </a:p>
            </p:txBody>
          </p:sp>
        </mc:Fallback>
      </mc:AlternateContent>
    </p:spTree>
    <p:extLst>
      <p:ext uri="{BB962C8B-B14F-4D97-AF65-F5344CB8AC3E}">
        <p14:creationId xmlns:p14="http://schemas.microsoft.com/office/powerpoint/2010/main" val="2706237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fade">
                                      <p:cBhvr>
                                        <p:cTn id="35"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Ενέργεια Συστήματος</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50" cy="5105400"/>
              </a:xfrm>
            </p:spPr>
            <p:txBody>
              <a:bodyPr/>
              <a:lstStyle/>
              <a:p>
                <a:r>
                  <a:rPr lang="el-GR" b="1" u="sng" dirty="0" smtClean="0"/>
                  <a:t>Παράδειγμα:</a:t>
                </a:r>
              </a:p>
              <a:p>
                <a:r>
                  <a:rPr lang="el-GR" sz="2000" dirty="0" smtClean="0"/>
                  <a:t>Ένα παιδί μάζας </a:t>
                </a:r>
                <a14:m>
                  <m:oMath xmlns:m="http://schemas.openxmlformats.org/officeDocument/2006/math">
                    <m:r>
                      <a:rPr lang="en-US" sz="2000" i="1" dirty="0" smtClean="0">
                        <a:latin typeface="Cambria Math" panose="02040503050406030204" pitchFamily="18" charset="0"/>
                      </a:rPr>
                      <m:t>𝑚</m:t>
                    </m:r>
                  </m:oMath>
                </a14:m>
                <a:r>
                  <a:rPr lang="en-US" sz="2000" dirty="0" smtClean="0"/>
                  <a:t> </a:t>
                </a:r>
                <a:r>
                  <a:rPr lang="el-GR" sz="2000" dirty="0" smtClean="0"/>
                  <a:t>ολισθαίνει από ακίνητη θέση σε μια νεροτσουλήθρα ύψους </a:t>
                </a:r>
                <a14:m>
                  <m:oMath xmlns:m="http://schemas.openxmlformats.org/officeDocument/2006/math">
                    <m:r>
                      <a:rPr lang="en-US" sz="2000" i="1" dirty="0" smtClean="0">
                        <a:latin typeface="Cambria Math" panose="02040503050406030204" pitchFamily="18" charset="0"/>
                      </a:rPr>
                      <m:t>h</m:t>
                    </m:r>
                    <m:r>
                      <a:rPr lang="en-US" sz="2000" i="1" dirty="0" smtClean="0">
                        <a:latin typeface="Cambria Math" panose="02040503050406030204" pitchFamily="18" charset="0"/>
                      </a:rPr>
                      <m:t>=8.5 </m:t>
                    </m:r>
                    <m:r>
                      <a:rPr lang="en-US" sz="2000" i="1" dirty="0" smtClean="0">
                        <a:latin typeface="Cambria Math" panose="02040503050406030204" pitchFamily="18" charset="0"/>
                      </a:rPr>
                      <m:t>𝑚</m:t>
                    </m:r>
                  </m:oMath>
                </a14:m>
                <a:r>
                  <a:rPr lang="en-US" sz="2000" dirty="0" smtClean="0"/>
                  <a:t>. </a:t>
                </a:r>
                <a:r>
                  <a:rPr lang="el-GR" sz="2000" dirty="0" smtClean="0"/>
                  <a:t>Υποθέστε ότι η νεροτσουλήθρα περιγράφει μια επιφάνεια χωρίς τριβές και βρείτε την ταχύτητα του παιδιού στο τέρμα της.</a:t>
                </a:r>
                <a:endParaRPr lang="en-US" sz="2000"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50" cy="5105400"/>
              </a:xfrm>
              <a:blipFill>
                <a:blip r:embed="rId2"/>
                <a:stretch>
                  <a:fillRect t="-955"/>
                </a:stretch>
              </a:blipFill>
            </p:spPr>
            <p:txBody>
              <a:bodyPr/>
              <a:lstStyle/>
              <a:p>
                <a:r>
                  <a:rPr lang="en-US">
                    <a:noFill/>
                  </a:rPr>
                  <a:t> </a:t>
                </a:r>
              </a:p>
            </p:txBody>
          </p:sp>
        </mc:Fallback>
      </mc:AlternateContent>
      <p:pic>
        <p:nvPicPr>
          <p:cNvPr id="5" name="Picture 4"/>
          <p:cNvPicPr>
            <a:picLocks noChangeAspect="1"/>
          </p:cNvPicPr>
          <p:nvPr/>
        </p:nvPicPr>
        <p:blipFill>
          <a:blip r:embed="rId3"/>
          <a:stretch>
            <a:fillRect/>
          </a:stretch>
        </p:blipFill>
        <p:spPr>
          <a:xfrm>
            <a:off x="6206313" y="3286125"/>
            <a:ext cx="2404287" cy="3190875"/>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 3"/>
              <p14:cNvContentPartPr/>
              <p14:nvPr/>
            </p14:nvContentPartPr>
            <p14:xfrm>
              <a:off x="6519960" y="3471060"/>
              <a:ext cx="1809000" cy="2673000"/>
            </p14:xfrm>
          </p:contentPart>
        </mc:Choice>
        <mc:Fallback xmlns="">
          <p:pic>
            <p:nvPicPr>
              <p:cNvPr id="4" name="Ink 3"/>
              <p:cNvPicPr/>
              <p:nvPr/>
            </p:nvPicPr>
            <p:blipFill>
              <a:blip r:embed="rId5"/>
              <a:stretch>
                <a:fillRect/>
              </a:stretch>
            </p:blipFill>
            <p:spPr>
              <a:xfrm>
                <a:off x="6511680" y="3462060"/>
                <a:ext cx="1828800" cy="26924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p14:cNvContentPartPr/>
              <p14:nvPr/>
            </p14:nvContentPartPr>
            <p14:xfrm>
              <a:off x="672480" y="3233160"/>
              <a:ext cx="7600320" cy="2941200"/>
            </p14:xfrm>
          </p:contentPart>
        </mc:Choice>
        <mc:Fallback xmlns="">
          <p:pic>
            <p:nvPicPr>
              <p:cNvPr id="6" name="Ink 5"/>
              <p:cNvPicPr/>
              <p:nvPr/>
            </p:nvPicPr>
            <p:blipFill>
              <a:blip r:embed="rId7"/>
              <a:stretch>
                <a:fillRect/>
              </a:stretch>
            </p:blipFill>
            <p:spPr>
              <a:xfrm>
                <a:off x="664920" y="3222360"/>
                <a:ext cx="7614000" cy="2963520"/>
              </a:xfrm>
              <a:prstGeom prst="rect">
                <a:avLst/>
              </a:prstGeom>
            </p:spPr>
          </p:pic>
        </mc:Fallback>
      </mc:AlternateContent>
    </p:spTree>
    <p:extLst>
      <p:ext uri="{BB962C8B-B14F-4D97-AF65-F5344CB8AC3E}">
        <p14:creationId xmlns:p14="http://schemas.microsoft.com/office/powerpoint/2010/main" val="41976352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Reminder…</a:t>
            </a:r>
            <a:endParaRPr lang="el-GR" dirty="0"/>
          </a:p>
        </p:txBody>
      </p:sp>
      <p:sp>
        <p:nvSpPr>
          <p:cNvPr id="3" name="Content Placeholder 2"/>
          <p:cNvSpPr>
            <a:spLocks noGrp="1"/>
          </p:cNvSpPr>
          <p:nvPr>
            <p:ph idx="1"/>
          </p:nvPr>
        </p:nvSpPr>
        <p:spPr>
          <a:xfrm>
            <a:off x="738350" y="1482436"/>
            <a:ext cx="7872250" cy="4994564"/>
          </a:xfrm>
        </p:spPr>
        <p:txBody>
          <a:bodyPr>
            <a:normAutofit fontScale="92500" lnSpcReduction="20000"/>
          </a:bodyPr>
          <a:lstStyle/>
          <a:p>
            <a:r>
              <a:rPr lang="el-GR" b="1" dirty="0" smtClean="0"/>
              <a:t>Διαλέξεις</a:t>
            </a:r>
            <a:endParaRPr lang="el-GR" b="1" dirty="0"/>
          </a:p>
          <a:p>
            <a:pPr lvl="1"/>
            <a:r>
              <a:rPr lang="el-GR" b="1" dirty="0" smtClean="0"/>
              <a:t>Προαιρετική</a:t>
            </a:r>
            <a:r>
              <a:rPr lang="el-GR" dirty="0" smtClean="0"/>
              <a:t> παρουσί</a:t>
            </a:r>
            <a:r>
              <a:rPr lang="el-GR" dirty="0"/>
              <a:t>α</a:t>
            </a:r>
            <a:r>
              <a:rPr lang="el-GR" dirty="0" smtClean="0"/>
              <a:t>!</a:t>
            </a:r>
            <a:br>
              <a:rPr lang="el-GR" dirty="0" smtClean="0"/>
            </a:br>
            <a:endParaRPr lang="el-GR" dirty="0" smtClean="0"/>
          </a:p>
          <a:p>
            <a:pPr lvl="1"/>
            <a:endParaRPr lang="el-GR" sz="1000" dirty="0" smtClean="0"/>
          </a:p>
          <a:p>
            <a:pPr lvl="1"/>
            <a:r>
              <a:rPr lang="el-GR" dirty="0" smtClean="0"/>
              <a:t>Είστε εδώ γιατί </a:t>
            </a:r>
            <a:r>
              <a:rPr lang="el-GR" b="1" dirty="0" smtClean="0"/>
              <a:t>θέλετε</a:t>
            </a:r>
            <a:r>
              <a:rPr lang="el-GR" dirty="0" smtClean="0"/>
              <a:t> να ακούσετε/συμμετέχετε</a:t>
            </a:r>
            <a:br>
              <a:rPr lang="el-GR" dirty="0" smtClean="0"/>
            </a:br>
            <a:r>
              <a:rPr lang="el-GR" dirty="0" smtClean="0"/>
              <a:t/>
            </a:r>
            <a:br>
              <a:rPr lang="el-GR" dirty="0" smtClean="0"/>
            </a:br>
            <a:endParaRPr lang="el-GR" dirty="0" smtClean="0"/>
          </a:p>
          <a:p>
            <a:pPr lvl="1"/>
            <a:r>
              <a:rPr lang="el-GR" dirty="0" smtClean="0"/>
              <a:t>Δεν υπάρχουν απουσίες</a:t>
            </a:r>
            <a:br>
              <a:rPr lang="el-GR" dirty="0" smtClean="0"/>
            </a:br>
            <a:r>
              <a:rPr lang="el-GR" dirty="0" smtClean="0"/>
              <a:t/>
            </a:r>
            <a:br>
              <a:rPr lang="el-GR" dirty="0" smtClean="0"/>
            </a:br>
            <a:endParaRPr lang="el-GR" dirty="0" smtClean="0"/>
          </a:p>
          <a:p>
            <a:pPr lvl="1"/>
            <a:r>
              <a:rPr lang="el-GR" dirty="0" smtClean="0"/>
              <a:t>Υπάρχει </a:t>
            </a:r>
            <a:r>
              <a:rPr lang="el-GR" b="1" u="sng" dirty="0" smtClean="0"/>
              <a:t>σεβασμός</a:t>
            </a:r>
            <a:r>
              <a:rPr lang="el-GR" dirty="0" smtClean="0"/>
              <a:t> στους συναδέλφους σας και στην εκπαιδευτική διαδικασία</a:t>
            </a:r>
          </a:p>
          <a:p>
            <a:pPr lvl="1"/>
            <a:endParaRPr lang="el-GR" dirty="0"/>
          </a:p>
          <a:p>
            <a:pPr lvl="1"/>
            <a:r>
              <a:rPr lang="en-US" b="1" u="sng" dirty="0" smtClean="0"/>
              <a:t>COVID attention</a:t>
            </a:r>
            <a:r>
              <a:rPr lang="en-US" dirty="0" smtClean="0"/>
              <a:t>: </a:t>
            </a:r>
            <a:r>
              <a:rPr lang="el-GR" dirty="0" smtClean="0"/>
              <a:t>προσέρχεστε με τα απαραίτητα δικαιολογητικά</a:t>
            </a:r>
          </a:p>
          <a:p>
            <a:pPr lvl="1"/>
            <a:endParaRPr lang="el-GR" b="1" dirty="0" smtClean="0"/>
          </a:p>
          <a:p>
            <a:pPr lvl="1"/>
            <a:r>
              <a:rPr lang="el-GR" b="1" dirty="0" smtClean="0"/>
              <a:t>Προστατέψτε εσάς και τους συναδέλφους σας</a:t>
            </a:r>
            <a:r>
              <a:rPr lang="el-GR" dirty="0" smtClean="0"/>
              <a:t>: απέχετε από το μάθημα αν δεν είστε/αισθάνεστε καλά</a:t>
            </a:r>
            <a:endParaRPr lang="el-GR" dirty="0"/>
          </a:p>
          <a:p>
            <a:pPr lvl="1"/>
            <a:endParaRPr lang="el-GR" dirty="0" smtClean="0"/>
          </a:p>
        </p:txBody>
      </p:sp>
    </p:spTree>
    <p:extLst>
      <p:ext uri="{BB962C8B-B14F-4D97-AF65-F5344CB8AC3E}">
        <p14:creationId xmlns:p14="http://schemas.microsoft.com/office/powerpoint/2010/main" val="2394995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Ενέργεια Συστήματος</a:t>
            </a:r>
            <a:endParaRPr lang="el-GR" dirty="0"/>
          </a:p>
        </p:txBody>
      </p:sp>
      <p:sp>
        <p:nvSpPr>
          <p:cNvPr id="3" name="Content Placeholder 2"/>
          <p:cNvSpPr>
            <a:spLocks noGrp="1"/>
          </p:cNvSpPr>
          <p:nvPr>
            <p:ph idx="1"/>
          </p:nvPr>
        </p:nvSpPr>
        <p:spPr>
          <a:xfrm>
            <a:off x="738350" y="1371600"/>
            <a:ext cx="7872250" cy="5105400"/>
          </a:xfrm>
        </p:spPr>
        <p:txBody>
          <a:bodyPr/>
          <a:lstStyle/>
          <a:p>
            <a:r>
              <a:rPr lang="el-GR" b="1" u="sng" dirty="0" smtClean="0"/>
              <a:t>Παράδειγμα – Λύση:</a:t>
            </a:r>
          </a:p>
        </p:txBody>
      </p:sp>
      <p:pic>
        <p:nvPicPr>
          <p:cNvPr id="5" name="Picture 4"/>
          <p:cNvPicPr>
            <a:picLocks noChangeAspect="1"/>
          </p:cNvPicPr>
          <p:nvPr/>
        </p:nvPicPr>
        <p:blipFill>
          <a:blip r:embed="rId2"/>
          <a:stretch>
            <a:fillRect/>
          </a:stretch>
        </p:blipFill>
        <p:spPr>
          <a:xfrm>
            <a:off x="6172200" y="734675"/>
            <a:ext cx="2432305" cy="3228059"/>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678600" y="926280"/>
              <a:ext cx="8226360" cy="5234760"/>
            </p14:xfrm>
          </p:contentPart>
        </mc:Choice>
        <mc:Fallback xmlns="">
          <p:pic>
            <p:nvPicPr>
              <p:cNvPr id="4" name="Ink 3"/>
              <p:cNvPicPr/>
              <p:nvPr/>
            </p:nvPicPr>
            <p:blipFill>
              <a:blip r:embed="rId4"/>
              <a:stretch>
                <a:fillRect/>
              </a:stretch>
            </p:blipFill>
            <p:spPr>
              <a:xfrm>
                <a:off x="672480" y="918000"/>
                <a:ext cx="8242200" cy="5254200"/>
              </a:xfrm>
              <a:prstGeom prst="rect">
                <a:avLst/>
              </a:prstGeom>
            </p:spPr>
          </p:pic>
        </mc:Fallback>
      </mc:AlternateContent>
    </p:spTree>
    <p:extLst>
      <p:ext uri="{BB962C8B-B14F-4D97-AF65-F5344CB8AC3E}">
        <p14:creationId xmlns:p14="http://schemas.microsoft.com/office/powerpoint/2010/main" val="26637305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Ενέργεια Συστήματος</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290914"/>
                <a:ext cx="7948450" cy="5262286"/>
              </a:xfrm>
            </p:spPr>
            <p:txBody>
              <a:bodyPr>
                <a:normAutofit/>
              </a:bodyPr>
              <a:lstStyle/>
              <a:p>
                <a:r>
                  <a:rPr lang="el-GR" dirty="0" smtClean="0"/>
                  <a:t>Έστω ένα πολυμελές σύστημα </a:t>
                </a:r>
                <a:r>
                  <a:rPr lang="el-GR" dirty="0"/>
                  <a:t>που αλλάζει από μια διάταξη των μελών του σε μια </a:t>
                </a:r>
                <a:r>
                  <a:rPr lang="el-GR" dirty="0" smtClean="0"/>
                  <a:t>άλλη λόγω έργου </a:t>
                </a:r>
                <a:r>
                  <a:rPr lang="el-GR" u="sng" dirty="0" smtClean="0"/>
                  <a:t>μιας</a:t>
                </a:r>
                <a:r>
                  <a:rPr lang="el-GR" dirty="0" smtClean="0"/>
                  <a:t> </a:t>
                </a:r>
                <a:r>
                  <a:rPr lang="el-GR" b="1" i="1" dirty="0" smtClean="0"/>
                  <a:t>εσωτερικής συντηρητικής δύναμης</a:t>
                </a:r>
                <a:r>
                  <a:rPr lang="el-GR" dirty="0" smtClean="0"/>
                  <a:t>, </a:t>
                </a:r>
                <a14:m>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𝑊</m:t>
                        </m:r>
                      </m:e>
                      <m:sub>
                        <m:r>
                          <a:rPr lang="en-US" b="0" i="1" smtClean="0">
                            <a:latin typeface="Cambria Math" panose="02040503050406030204" pitchFamily="18" charset="0"/>
                          </a:rPr>
                          <m:t>𝐹</m:t>
                        </m:r>
                        <m:r>
                          <a:rPr lang="en-US" b="0" i="1" smtClean="0">
                            <a:latin typeface="Cambria Math" panose="02040503050406030204" pitchFamily="18" charset="0"/>
                          </a:rPr>
                          <m:t>, </m:t>
                        </m:r>
                        <m:r>
                          <a:rPr lang="en-US" i="1">
                            <a:latin typeface="Cambria Math" panose="02040503050406030204" pitchFamily="18" charset="0"/>
                          </a:rPr>
                          <m:t>𝑖𝑛𝑡</m:t>
                        </m:r>
                      </m:sub>
                    </m:sSub>
                  </m:oMath>
                </a14:m>
                <a:endParaRPr lang="en-US" b="1" i="1" dirty="0" smtClean="0"/>
              </a:p>
              <a:p>
                <a:pPr marL="68580" indent="0">
                  <a:buNone/>
                </a:pPr>
                <a:endParaRPr lang="en-US" b="1" i="1" dirty="0" smtClean="0"/>
              </a:p>
              <a:p>
                <a:r>
                  <a:rPr lang="el-GR" sz="2200" dirty="0" smtClean="0"/>
                  <a:t>Ένα σώμα από τα μέλη του κινείται από μια θέση </a:t>
                </a:r>
                <a14:m>
                  <m:oMath xmlns:m="http://schemas.openxmlformats.org/officeDocument/2006/math">
                    <m:r>
                      <a:rPr lang="en-US" sz="2200" i="1" dirty="0" smtClean="0">
                        <a:latin typeface="Cambria Math" panose="02040503050406030204" pitchFamily="18" charset="0"/>
                      </a:rPr>
                      <m:t>𝑖</m:t>
                    </m:r>
                  </m:oMath>
                </a14:m>
                <a:r>
                  <a:rPr lang="en-US" sz="2200" dirty="0" smtClean="0"/>
                  <a:t> (</a:t>
                </a:r>
                <a:r>
                  <a:rPr lang="el-GR" sz="2200" dirty="0" smtClean="0"/>
                  <a:t>αρχική) σε μια θέση </a:t>
                </a:r>
                <a14:m>
                  <m:oMath xmlns:m="http://schemas.openxmlformats.org/officeDocument/2006/math">
                    <m:r>
                      <a:rPr lang="en-US" sz="2200" i="1" dirty="0" smtClean="0">
                        <a:latin typeface="Cambria Math" panose="02040503050406030204" pitchFamily="18" charset="0"/>
                      </a:rPr>
                      <m:t>𝑓</m:t>
                    </m:r>
                  </m:oMath>
                </a14:m>
                <a:r>
                  <a:rPr lang="el-GR" sz="2200" dirty="0" smtClean="0"/>
                  <a:t> (τελική)</a:t>
                </a:r>
              </a:p>
              <a:p>
                <a:r>
                  <a:rPr lang="el-GR" sz="2200" dirty="0" smtClean="0"/>
                  <a:t>Μεταβλήθηκε (έστω αυξήθηκε) η κινητική του ενέργεια</a:t>
                </a:r>
              </a:p>
              <a:p>
                <a:r>
                  <a:rPr lang="el-GR" sz="2200" dirty="0" smtClean="0"/>
                  <a:t>Πρέπει ισόποσα να μεταβληθεί «αντίστροφα» (μειωθεί) η δυναμική του ενέργεια</a:t>
                </a:r>
              </a:p>
              <a:p>
                <a:pPr lvl="1"/>
                <a:r>
                  <a:rPr lang="el-GR" dirty="0" smtClean="0"/>
                  <a:t>…λόγω Α.Δ.Μ.Ε!</a:t>
                </a:r>
                <a:br>
                  <a:rPr lang="el-GR" dirty="0" smtClean="0"/>
                </a:br>
                <a:endParaRPr lang="en-US" dirty="0" smtClean="0"/>
              </a:p>
              <a:p>
                <a:pPr marL="68580" indent="0">
                  <a:buNone/>
                </a:pPr>
                <a14:m>
                  <m:oMathPara xmlns:m="http://schemas.openxmlformats.org/officeDocument/2006/math">
                    <m:oMathParaPr>
                      <m:jc m:val="centerGroup"/>
                    </m:oMathParaPr>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𝑊</m:t>
                          </m:r>
                        </m:e>
                        <m:sub>
                          <m:r>
                            <a:rPr lang="en-US" b="0" i="1" smtClean="0">
                              <a:latin typeface="Cambria Math" panose="02040503050406030204" pitchFamily="18" charset="0"/>
                            </a:rPr>
                            <m:t>𝐹</m:t>
                          </m:r>
                          <m:r>
                            <a:rPr lang="en-US" b="0" i="1" smtClean="0">
                              <a:latin typeface="Cambria Math" panose="02040503050406030204" pitchFamily="18" charset="0"/>
                            </a:rPr>
                            <m:t>,</m:t>
                          </m:r>
                          <m:r>
                            <a:rPr lang="en-US" i="1">
                              <a:latin typeface="Cambria Math" panose="02040503050406030204" pitchFamily="18" charset="0"/>
                            </a:rPr>
                            <m:t>𝑖𝑛𝑡</m:t>
                          </m:r>
                        </m:sub>
                      </m:sSub>
                      <m:r>
                        <a:rPr lang="en-US" i="1">
                          <a:latin typeface="Cambria Math" panose="02040503050406030204" pitchFamily="18" charset="0"/>
                        </a:rPr>
                        <m:t>=</m:t>
                      </m:r>
                      <m:r>
                        <m:rPr>
                          <m:sty m:val="p"/>
                        </m:rPr>
                        <a:rPr lang="el-GR">
                          <a:latin typeface="Cambria Math" panose="02040503050406030204" pitchFamily="18" charset="0"/>
                        </a:rPr>
                        <m:t>Δ</m:t>
                      </m:r>
                      <m:r>
                        <a:rPr lang="en-US" i="1">
                          <a:latin typeface="Cambria Math" panose="02040503050406030204" pitchFamily="18" charset="0"/>
                        </a:rPr>
                        <m:t>𝐾</m:t>
                      </m:r>
                      <m:r>
                        <a:rPr lang="el-GR" b="0" i="1" smtClean="0">
                          <a:latin typeface="Cambria Math" panose="02040503050406030204" pitchFamily="18" charset="0"/>
                        </a:rPr>
                        <m:t>=</m:t>
                      </m:r>
                      <m:r>
                        <a:rPr lang="el-GR" i="1">
                          <a:latin typeface="Cambria Math" panose="02040503050406030204" pitchFamily="18" charset="0"/>
                        </a:rPr>
                        <m:t>−</m:t>
                      </m:r>
                      <m:r>
                        <m:rPr>
                          <m:sty m:val="p"/>
                        </m:rPr>
                        <a:rPr lang="el-GR">
                          <a:latin typeface="Cambria Math" panose="02040503050406030204" pitchFamily="18" charset="0"/>
                        </a:rPr>
                        <m:t>Δ</m:t>
                      </m:r>
                      <m:r>
                        <a:rPr lang="en-US" i="1">
                          <a:latin typeface="Cambria Math" panose="02040503050406030204" pitchFamily="18" charset="0"/>
                        </a:rPr>
                        <m:t>𝑈</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𝑈</m:t>
                          </m:r>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𝑈</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a:rPr lang="el-GR"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𝑈</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𝑈</m:t>
                          </m:r>
                        </m:e>
                        <m:sub>
                          <m:r>
                            <a:rPr lang="en-US" i="1">
                              <a:latin typeface="Cambria Math" panose="02040503050406030204" pitchFamily="18" charset="0"/>
                            </a:rPr>
                            <m:t>𝑓</m:t>
                          </m:r>
                        </m:sub>
                      </m:sSub>
                    </m:oMath>
                  </m:oMathPara>
                </a14:m>
                <a:endParaRPr lang="el-GR"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290914"/>
                <a:ext cx="7948450" cy="5262286"/>
              </a:xfrm>
              <a:blipFill rotWithShape="0">
                <a:blip r:embed="rId2"/>
                <a:stretch>
                  <a:fillRect t="-927"/>
                </a:stretch>
              </a:blipFill>
            </p:spPr>
            <p:txBody>
              <a:bodyPr/>
              <a:lstStyle/>
              <a:p>
                <a:r>
                  <a:rPr lang="el-GR">
                    <a:noFill/>
                  </a:rPr>
                  <a:t> </a:t>
                </a:r>
              </a:p>
            </p:txBody>
          </p:sp>
        </mc:Fallback>
      </mc:AlternateContent>
    </p:spTree>
    <p:extLst>
      <p:ext uri="{BB962C8B-B14F-4D97-AF65-F5344CB8AC3E}">
        <p14:creationId xmlns:p14="http://schemas.microsoft.com/office/powerpoint/2010/main" val="213525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Ενέργεια Συστήματος</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290914"/>
                <a:ext cx="7948450" cy="5262286"/>
              </a:xfrm>
            </p:spPr>
            <p:txBody>
              <a:bodyPr>
                <a:normAutofit/>
              </a:bodyPr>
              <a:lstStyle/>
              <a:p>
                <a:r>
                  <a:rPr lang="el-GR" dirty="0" smtClean="0"/>
                  <a:t>Το έργο </a:t>
                </a: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𝐹</m:t>
                        </m:r>
                        <m:r>
                          <a:rPr lang="en-US" b="0" i="1" smtClean="0">
                            <a:latin typeface="Cambria Math" panose="02040503050406030204" pitchFamily="18" charset="0"/>
                          </a:rPr>
                          <m:t>,</m:t>
                        </m:r>
                        <m:r>
                          <a:rPr lang="en-US" b="0" i="1" smtClean="0">
                            <a:latin typeface="Cambria Math" panose="02040503050406030204" pitchFamily="18" charset="0"/>
                          </a:rPr>
                          <m:t>𝑖𝑛𝑡</m:t>
                        </m:r>
                      </m:sub>
                    </m:sSub>
                  </m:oMath>
                </a14:m>
                <a:r>
                  <a:rPr lang="en-US" dirty="0" smtClean="0"/>
                  <a:t> </a:t>
                </a:r>
                <a:r>
                  <a:rPr lang="el-GR" dirty="0" smtClean="0"/>
                  <a:t>που παράγεται από μια </a:t>
                </a:r>
                <a:r>
                  <a:rPr lang="el-GR" b="1" i="1" dirty="0" smtClean="0"/>
                  <a:t>εσωτερική</a:t>
                </a:r>
                <a:r>
                  <a:rPr lang="el-GR" dirty="0" smtClean="0"/>
                  <a:t> </a:t>
                </a:r>
                <a:r>
                  <a:rPr lang="el-GR" b="1" i="1" dirty="0" smtClean="0"/>
                  <a:t>συντηρητική δύναμη</a:t>
                </a:r>
                <a:r>
                  <a:rPr lang="el-GR" dirty="0" smtClean="0"/>
                  <a:t> </a:t>
                </a:r>
                <a:r>
                  <a:rPr lang="el-GR" b="1" i="1" dirty="0" smtClean="0"/>
                  <a:t>σε ένα άλλο σώμα που είναι μέλος του συστήματος </a:t>
                </a:r>
                <a:r>
                  <a:rPr lang="el-GR" dirty="0" smtClean="0"/>
                  <a:t>ισούται με την αρνητική μεταβολή της δυναμικής του ενέργειας</a:t>
                </a:r>
              </a:p>
              <a:p>
                <a:pPr lvl="1"/>
                <a:endParaRPr lang="en-US" dirty="0" smtClean="0"/>
              </a:p>
              <a:p>
                <a:pPr lvl="1"/>
                <a:r>
                  <a:rPr lang="el-GR" dirty="0" smtClean="0"/>
                  <a:t>Π.χ. έργο </a:t>
                </a:r>
                <a:r>
                  <a:rPr lang="el-GR" b="1" dirty="0" smtClean="0"/>
                  <a:t>βάρους</a:t>
                </a:r>
                <a:r>
                  <a:rPr lang="el-GR" dirty="0" smtClean="0"/>
                  <a:t> κατά την ανύψωση βιβλίου στο σύστημα Γη-βιβλίο</a:t>
                </a:r>
              </a:p>
              <a:p>
                <a:pPr marL="365760" lvl="1"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𝑔</m:t>
                              </m:r>
                            </m:sub>
                          </m:sSub>
                        </m:sub>
                      </m:sSub>
                      <m:r>
                        <a:rPr lang="en-US" b="0" i="1" smtClean="0">
                          <a:latin typeface="Cambria Math" panose="02040503050406030204" pitchFamily="18" charset="0"/>
                        </a:rPr>
                        <m:t>=−</m:t>
                      </m:r>
                      <m:r>
                        <m:rPr>
                          <m:sty m:val="p"/>
                        </m:rPr>
                        <a:rPr lang="en-US" b="0" i="0" smtClean="0">
                          <a:latin typeface="Cambria Math" panose="02040503050406030204" pitchFamily="18" charset="0"/>
                        </a:rPr>
                        <m:t>Δ</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𝑈</m:t>
                          </m:r>
                        </m:e>
                        <m:sub>
                          <m:r>
                            <a:rPr lang="en-US" b="0" i="1" smtClean="0">
                              <a:latin typeface="Cambria Math" panose="02040503050406030204" pitchFamily="18" charset="0"/>
                            </a:rPr>
                            <m:t>𝑔</m:t>
                          </m:r>
                        </m:sub>
                      </m:sSub>
                    </m:oMath>
                  </m:oMathPara>
                </a14:m>
                <a:endParaRPr lang="el-GR" dirty="0" smtClean="0"/>
              </a:p>
              <a:p>
                <a:pPr lvl="1"/>
                <a:r>
                  <a:rPr lang="el-GR" dirty="0" smtClean="0"/>
                  <a:t>Π.χ. έργο </a:t>
                </a:r>
                <a:r>
                  <a:rPr lang="el-GR" b="1" dirty="0" smtClean="0"/>
                  <a:t>δύναμης του ελατηρίου </a:t>
                </a:r>
                <a:r>
                  <a:rPr lang="el-GR" dirty="0" smtClean="0"/>
                  <a:t>κατά τη μετατόπιση του από τη θέση ισορροπίας στο σύστημα ελατήριο-σώμα</a:t>
                </a:r>
                <a:endParaRPr lang="en-US" dirty="0"/>
              </a:p>
              <a:p>
                <a:pPr lvl="1"/>
                <a:endParaRPr lang="en-US" sz="800" dirty="0" smtClean="0"/>
              </a:p>
              <a:p>
                <a:pPr marL="365760" lvl="1"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𝑠</m:t>
                          </m:r>
                        </m:sub>
                      </m:sSub>
                      <m:r>
                        <a:rPr lang="en-US" b="0" i="1" smtClean="0">
                          <a:latin typeface="Cambria Math" panose="02040503050406030204" pitchFamily="18" charset="0"/>
                        </a:rPr>
                        <m:t>=−</m:t>
                      </m:r>
                      <m:r>
                        <m:rPr>
                          <m:sty m:val="p"/>
                        </m:rPr>
                        <a:rPr lang="en-US" b="0" i="0" smtClean="0">
                          <a:latin typeface="Cambria Math" panose="02040503050406030204" pitchFamily="18" charset="0"/>
                        </a:rPr>
                        <m:t>Δ</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𝑈</m:t>
                          </m:r>
                        </m:e>
                        <m:sub>
                          <m:r>
                            <a:rPr lang="en-US" b="0" i="1" smtClean="0">
                              <a:latin typeface="Cambria Math" panose="02040503050406030204" pitchFamily="18" charset="0"/>
                            </a:rPr>
                            <m:t>𝑠</m:t>
                          </m:r>
                        </m:sub>
                      </m:sSub>
                    </m:oMath>
                  </m:oMathPara>
                </a14:m>
                <a:endParaRPr lang="el-GR"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290914"/>
                <a:ext cx="7948450" cy="5262286"/>
              </a:xfrm>
              <a:blipFill rotWithShape="0">
                <a:blip r:embed="rId2"/>
                <a:stretch>
                  <a:fillRect t="-811"/>
                </a:stretch>
              </a:blipFill>
            </p:spPr>
            <p:txBody>
              <a:bodyPr/>
              <a:lstStyle/>
              <a:p>
                <a:r>
                  <a:rPr lang="el-GR">
                    <a:noFill/>
                  </a:rPr>
                  <a:t> </a:t>
                </a:r>
              </a:p>
            </p:txBody>
          </p:sp>
        </mc:Fallback>
      </mc:AlternateContent>
    </p:spTree>
    <p:extLst>
      <p:ext uri="{BB962C8B-B14F-4D97-AF65-F5344CB8AC3E}">
        <p14:creationId xmlns:p14="http://schemas.microsoft.com/office/powerpoint/2010/main" val="767637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Ενέργεια Συστήματος</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50" cy="5105400"/>
              </a:xfrm>
            </p:spPr>
            <p:txBody>
              <a:bodyPr>
                <a:normAutofit/>
              </a:bodyPr>
              <a:lstStyle/>
              <a:p>
                <a:r>
                  <a:rPr lang="el-GR" dirty="0" smtClean="0"/>
                  <a:t>Έστω λοιπόν ένα σύστημα από σώματα στο οποίο δρα μια </a:t>
                </a:r>
                <a:r>
                  <a:rPr lang="el-GR" b="1" i="1" dirty="0" smtClean="0"/>
                  <a:t>εσωτερική συντηρητική δύναμη </a:t>
                </a:r>
                <a14:m>
                  <m:oMath xmlns:m="http://schemas.openxmlformats.org/officeDocument/2006/math">
                    <m:sSub>
                      <m:sSubPr>
                        <m:ctrlPr>
                          <a:rPr lang="el-GR" b="1" i="1" smtClean="0">
                            <a:latin typeface="Cambria Math" panose="02040503050406030204" pitchFamily="18" charset="0"/>
                          </a:rPr>
                        </m:ctrlPr>
                      </m:sSubPr>
                      <m:e>
                        <m:acc>
                          <m:accPr>
                            <m:chr m:val="⃗"/>
                            <m:ctrlPr>
                              <a:rPr lang="en-US" b="1" i="1" smtClean="0">
                                <a:latin typeface="Cambria Math" panose="02040503050406030204" pitchFamily="18" charset="0"/>
                              </a:rPr>
                            </m:ctrlPr>
                          </m:accPr>
                          <m:e>
                            <m:r>
                              <a:rPr lang="en-US" b="0" i="1" smtClean="0">
                                <a:latin typeface="Cambria Math" panose="02040503050406030204" pitchFamily="18" charset="0"/>
                              </a:rPr>
                              <m:t>𝐹</m:t>
                            </m:r>
                          </m:e>
                        </m:acc>
                      </m:e>
                      <m:sub>
                        <m:r>
                          <a:rPr lang="en-US" b="1" i="1" smtClean="0">
                            <a:latin typeface="Cambria Math" panose="02040503050406030204" pitchFamily="18" charset="0"/>
                          </a:rPr>
                          <m:t>𝒊𝒏𝒕</m:t>
                        </m:r>
                      </m:sub>
                    </m:sSub>
                  </m:oMath>
                </a14:m>
                <a:endParaRPr lang="el-GR" b="1" i="1" dirty="0" smtClean="0"/>
              </a:p>
              <a:p>
                <a:endParaRPr lang="el-GR" dirty="0" smtClean="0"/>
              </a:p>
              <a:p>
                <a:r>
                  <a:rPr lang="el-GR" dirty="0" smtClean="0"/>
                  <a:t>Έστω ότι αυτή η δύναμη προκαλεί αλλαγή της διάταξης του συστήματος λόγω της κίνησης ενός από τα σώματα επάνω στο </a:t>
                </a:r>
                <a14:m>
                  <m:oMath xmlns:m="http://schemas.openxmlformats.org/officeDocument/2006/math">
                    <m:r>
                      <a:rPr lang="en-US" i="1">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𝑥</m:t>
                    </m:r>
                  </m:oMath>
                </a14:m>
                <a:r>
                  <a:rPr lang="en-US" dirty="0" smtClean="0"/>
                  <a:t> </a:t>
                </a:r>
                <a:r>
                  <a:rPr lang="el-GR" dirty="0" smtClean="0"/>
                  <a:t>άξονα</a:t>
                </a:r>
                <a:endParaRPr lang="en-US" dirty="0" smtClean="0"/>
              </a:p>
              <a:p>
                <a:pPr lvl="1"/>
                <a:r>
                  <a:rPr lang="el-GR" dirty="0" smtClean="0"/>
                  <a:t>Έστω ότι η δύναμη ασκείται υπό γωνία </a:t>
                </a:r>
                <a14:m>
                  <m:oMath xmlns:m="http://schemas.openxmlformats.org/officeDocument/2006/math">
                    <m:r>
                      <a:rPr lang="el-GR" b="0" i="1" smtClean="0">
                        <a:latin typeface="Cambria Math" panose="02040503050406030204" pitchFamily="18" charset="0"/>
                      </a:rPr>
                      <m:t>𝜃</m:t>
                    </m:r>
                  </m:oMath>
                </a14:m>
                <a:r>
                  <a:rPr lang="el-GR" dirty="0" smtClean="0"/>
                  <a:t> με τον οριζόντιο άξονα</a:t>
                </a:r>
              </a:p>
              <a:p>
                <a:endParaRPr lang="el-GR" dirty="0" smtClean="0"/>
              </a:p>
              <a:p>
                <a:r>
                  <a:rPr lang="el-GR" dirty="0" smtClean="0"/>
                  <a:t>Το έργο της δύναμης αυτής θα είναι </a:t>
                </a:r>
                <a:r>
                  <a:rPr lang="en-US" dirty="0" smtClean="0"/>
                  <a:t>(</a:t>
                </a:r>
                <a:r>
                  <a:rPr lang="el-GR" dirty="0" smtClean="0"/>
                  <a:t>ορισμός):</a:t>
                </a:r>
                <a:r>
                  <a:rPr lang="en-US" dirty="0" smtClean="0"/>
                  <a:t/>
                </a:r>
                <a:br>
                  <a:rPr lang="en-US" dirty="0" smtClean="0"/>
                </a:br>
                <a:r>
                  <a:rPr lang="en-US" dirty="0" smtClean="0"/>
                  <a:t/>
                </a:r>
                <a:br>
                  <a:rPr lang="en-US" dirty="0" smtClean="0"/>
                </a:b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𝐹</m:t>
                        </m:r>
                        <m:r>
                          <a:rPr lang="en-US" b="0" i="1" smtClean="0">
                            <a:latin typeface="Cambria Math" panose="02040503050406030204" pitchFamily="18" charset="0"/>
                          </a:rPr>
                          <m:t>,</m:t>
                        </m:r>
                        <m:r>
                          <a:rPr lang="en-US" b="0" i="1" smtClean="0">
                            <a:latin typeface="Cambria Math" panose="02040503050406030204" pitchFamily="18" charset="0"/>
                          </a:rPr>
                          <m:t>𝑖𝑛𝑡</m:t>
                        </m:r>
                      </m:sub>
                    </m:sSub>
                    <m:r>
                      <a:rPr lang="en-US" b="0" i="1" smtClean="0">
                        <a:latin typeface="Cambria Math" panose="02040503050406030204" pitchFamily="18" charset="0"/>
                      </a:rPr>
                      <m:t>=</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𝐹</m:t>
                        </m:r>
                      </m:e>
                      <m:sub>
                        <m:r>
                          <a:rPr lang="en-US" b="0" i="1" smtClean="0">
                            <a:solidFill>
                              <a:srgbClr val="FF0000"/>
                            </a:solidFill>
                            <a:latin typeface="Cambria Math" panose="02040503050406030204" pitchFamily="18" charset="0"/>
                          </a:rPr>
                          <m:t>𝑖𝑛𝑡</m:t>
                        </m:r>
                      </m:sub>
                    </m:sSub>
                    <m:r>
                      <m:rPr>
                        <m:sty m:val="p"/>
                      </m:rPr>
                      <a:rPr lang="el-GR" b="0" i="0" smtClean="0">
                        <a:latin typeface="Cambria Math" panose="02040503050406030204" pitchFamily="18" charset="0"/>
                      </a:rPr>
                      <m:t>Δ</m:t>
                    </m:r>
                    <m:r>
                      <a:rPr lang="en-US" b="0" i="1" smtClean="0">
                        <a:latin typeface="Cambria Math" panose="02040503050406030204" pitchFamily="18" charset="0"/>
                      </a:rPr>
                      <m:t>𝑥</m:t>
                    </m:r>
                    <m:func>
                      <m:funcPr>
                        <m:ctrlPr>
                          <a:rPr lang="en-US" b="0" i="1" smtClean="0">
                            <a:solidFill>
                              <a:srgbClr val="FF0000"/>
                            </a:solidFill>
                            <a:latin typeface="Cambria Math" panose="02040503050406030204" pitchFamily="18" charset="0"/>
                          </a:rPr>
                        </m:ctrlPr>
                      </m:funcPr>
                      <m:fName>
                        <m:r>
                          <m:rPr>
                            <m:sty m:val="p"/>
                          </m:rPr>
                          <a:rPr lang="en-US" b="0" i="0" smtClean="0">
                            <a:solidFill>
                              <a:srgbClr val="FF0000"/>
                            </a:solidFill>
                            <a:latin typeface="Cambria Math" panose="02040503050406030204" pitchFamily="18" charset="0"/>
                          </a:rPr>
                          <m:t>cos</m:t>
                        </m:r>
                      </m:fName>
                      <m:e>
                        <m:r>
                          <a:rPr lang="el-GR" b="0" i="1" smtClean="0">
                            <a:solidFill>
                              <a:srgbClr val="FF0000"/>
                            </a:solidFill>
                            <a:latin typeface="Cambria Math" panose="02040503050406030204" pitchFamily="18" charset="0"/>
                          </a:rPr>
                          <m:t>𝜃</m:t>
                        </m:r>
                      </m:e>
                    </m:func>
                    <m:r>
                      <a:rPr lang="el-GR" b="0" i="1" smtClean="0">
                        <a:latin typeface="Cambria Math" panose="02040503050406030204" pitchFamily="18" charset="0"/>
                      </a:rPr>
                      <m:t>=</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𝐹</m:t>
                        </m:r>
                      </m:e>
                      <m:sub>
                        <m:r>
                          <a:rPr lang="en-US" b="0" i="1" smtClean="0">
                            <a:solidFill>
                              <a:srgbClr val="FF0000"/>
                            </a:solidFill>
                            <a:latin typeface="Cambria Math" panose="02040503050406030204" pitchFamily="18" charset="0"/>
                          </a:rPr>
                          <m:t>𝑥</m:t>
                        </m:r>
                      </m:sub>
                    </m:sSub>
                    <m:r>
                      <m:rPr>
                        <m:sty m:val="p"/>
                      </m:rPr>
                      <a:rPr lang="el-GR" b="0" i="0" smtClean="0">
                        <a:latin typeface="Cambria Math" panose="02040503050406030204" pitchFamily="18" charset="0"/>
                      </a:rPr>
                      <m:t>Δ</m:t>
                    </m:r>
                    <m:r>
                      <a:rPr lang="en-US" b="0" i="1" smtClean="0">
                        <a:latin typeface="Cambria Math" panose="02040503050406030204" pitchFamily="18" charset="0"/>
                      </a:rPr>
                      <m:t>𝑥</m:t>
                    </m:r>
                    <m:r>
                      <a:rPr lang="en-US" b="0" i="1" smtClean="0">
                        <a:latin typeface="Cambria Math" panose="02040503050406030204" pitchFamily="18" charset="0"/>
                      </a:rPr>
                      <m:t>=−</m:t>
                    </m:r>
                    <m:r>
                      <m:rPr>
                        <m:sty m:val="p"/>
                      </m:rPr>
                      <a:rPr lang="el-GR" b="0" i="0" smtClean="0">
                        <a:latin typeface="Cambria Math" panose="02040503050406030204" pitchFamily="18" charset="0"/>
                      </a:rPr>
                      <m:t>Δ</m:t>
                    </m:r>
                    <m:r>
                      <a:rPr lang="en-US" b="0" i="1" smtClean="0">
                        <a:latin typeface="Cambria Math" panose="02040503050406030204" pitchFamily="18" charset="0"/>
                      </a:rPr>
                      <m:t>𝑈</m:t>
                    </m:r>
                  </m:oMath>
                </a14:m>
                <a:r>
                  <a:rPr lang="en-US" i="1" dirty="0" smtClean="0">
                    <a:latin typeface="Cambria Math" panose="02040503050406030204" pitchFamily="18" charset="0"/>
                  </a:rPr>
                  <a:t/>
                </a:r>
                <a:br>
                  <a:rPr lang="en-US" i="1" dirty="0" smtClean="0">
                    <a:latin typeface="Cambria Math" panose="02040503050406030204" pitchFamily="18" charset="0"/>
                  </a:rPr>
                </a:br>
                <a:endParaRPr lang="el-GR"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50" cy="5105400"/>
              </a:xfrm>
              <a:blipFill rotWithShape="0">
                <a:blip r:embed="rId2"/>
                <a:stretch>
                  <a:fillRect t="-955" r="-929"/>
                </a:stretch>
              </a:blipFill>
            </p:spPr>
            <p:txBody>
              <a:bodyPr/>
              <a:lstStyle/>
              <a:p>
                <a:r>
                  <a:rPr lang="el-GR">
                    <a:noFill/>
                  </a:rPr>
                  <a:t> </a:t>
                </a:r>
              </a:p>
            </p:txBody>
          </p:sp>
        </mc:Fallback>
      </mc:AlternateContent>
    </p:spTree>
    <p:extLst>
      <p:ext uri="{BB962C8B-B14F-4D97-AF65-F5344CB8AC3E}">
        <p14:creationId xmlns:p14="http://schemas.microsoft.com/office/powerpoint/2010/main" val="295080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Ενέργεια Συστήματος</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50" cy="5105400"/>
              </a:xfrm>
            </p:spPr>
            <p:txBody>
              <a:bodyPr>
                <a:normAutofit fontScale="85000" lnSpcReduction="10000"/>
              </a:bodyPr>
              <a:lstStyle/>
              <a:p>
                <a:pPr marL="68580" indent="0">
                  <a:buNone/>
                </a:pPr>
                <a:endParaRPr lang="el-GR" sz="500" dirty="0" smtClean="0"/>
              </a:p>
              <a:p>
                <a:r>
                  <a:rPr lang="el-GR" dirty="0" smtClean="0"/>
                  <a:t>Θεωρώντας ότι η μετατόπιση του σώματος </a:t>
                </a:r>
                <a14:m>
                  <m:oMath xmlns:m="http://schemas.openxmlformats.org/officeDocument/2006/math">
                    <m:r>
                      <m:rPr>
                        <m:sty m:val="p"/>
                      </m:rPr>
                      <a:rPr lang="el-GR">
                        <a:latin typeface="Cambria Math" panose="02040503050406030204" pitchFamily="18" charset="0"/>
                      </a:rPr>
                      <m:t>Δ</m:t>
                    </m:r>
                    <m:r>
                      <a:rPr lang="en-US" i="1">
                        <a:latin typeface="Cambria Math" panose="02040503050406030204" pitchFamily="18" charset="0"/>
                      </a:rPr>
                      <m:t>𝑥</m:t>
                    </m:r>
                    <m:r>
                      <a:rPr lang="en-US" i="1">
                        <a:latin typeface="Cambria Math" panose="02040503050406030204" pitchFamily="18" charset="0"/>
                      </a:rPr>
                      <m:t> </m:t>
                    </m:r>
                  </m:oMath>
                </a14:m>
                <a:r>
                  <a:rPr lang="el-GR" dirty="0" smtClean="0"/>
                  <a:t>είναι απειροστά μικρή, μπορούμε να πούμε ότι και η μεταβολή της δυναμικής ενέργειας </a:t>
                </a:r>
                <a14:m>
                  <m:oMath xmlns:m="http://schemas.openxmlformats.org/officeDocument/2006/math">
                    <m:r>
                      <m:rPr>
                        <m:sty m:val="p"/>
                      </m:rPr>
                      <a:rPr lang="el-GR">
                        <a:latin typeface="Cambria Math" panose="02040503050406030204" pitchFamily="18" charset="0"/>
                      </a:rPr>
                      <m:t>Δ</m:t>
                    </m:r>
                    <m:r>
                      <a:rPr lang="en-US" i="1">
                        <a:latin typeface="Cambria Math" panose="02040503050406030204" pitchFamily="18" charset="0"/>
                      </a:rPr>
                      <m:t>𝑈</m:t>
                    </m:r>
                    <m:r>
                      <a:rPr lang="en-US" i="1">
                        <a:latin typeface="Cambria Math" panose="02040503050406030204" pitchFamily="18" charset="0"/>
                      </a:rPr>
                      <m:t> </m:t>
                    </m:r>
                  </m:oMath>
                </a14:m>
                <a:r>
                  <a:rPr lang="el-GR" dirty="0" smtClean="0"/>
                  <a:t>είναι απειροστά μικρή</a:t>
                </a:r>
                <a:r>
                  <a:rPr lang="en-US" dirty="0" smtClean="0"/>
                  <a:t/>
                </a:r>
                <a:br>
                  <a:rPr lang="en-US" dirty="0" smtClean="0"/>
                </a:br>
                <a:r>
                  <a:rPr lang="en-US" dirty="0" smtClean="0"/>
                  <a:t/>
                </a:r>
                <a:br>
                  <a:rPr lang="en-US" dirty="0" smtClean="0"/>
                </a:br>
                <a14:m>
                  <m:oMath xmlns:m="http://schemas.openxmlformats.org/officeDocument/2006/math">
                    <m:r>
                      <m:rPr>
                        <m:sty m:val="p"/>
                      </m:rPr>
                      <a:rPr lang="el-GR">
                        <a:latin typeface="Cambria Math" panose="02040503050406030204" pitchFamily="18" charset="0"/>
                      </a:rPr>
                      <m:t>Δ</m:t>
                    </m:r>
                    <m:r>
                      <a:rPr lang="en-US" i="1">
                        <a:latin typeface="Cambria Math" panose="02040503050406030204" pitchFamily="18" charset="0"/>
                      </a:rPr>
                      <m:t>𝑈</m:t>
                    </m:r>
                    <m:r>
                      <a:rPr lang="el-GR" b="0" i="1" smtClean="0">
                        <a:latin typeface="Cambria Math" panose="02040503050406030204" pitchFamily="18" charset="0"/>
                      </a:rPr>
                      <m:t>=</m:t>
                    </m:r>
                    <m:r>
                      <a:rPr lang="el-GR"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𝑥</m:t>
                        </m:r>
                      </m:sub>
                    </m:sSub>
                    <m:r>
                      <m:rPr>
                        <m:sty m:val="p"/>
                      </m:rPr>
                      <a:rPr lang="el-GR">
                        <a:latin typeface="Cambria Math" panose="02040503050406030204" pitchFamily="18" charset="0"/>
                      </a:rPr>
                      <m:t>Δ</m:t>
                    </m:r>
                    <m:r>
                      <a:rPr lang="en-US" i="1">
                        <a:latin typeface="Cambria Math" panose="02040503050406030204" pitchFamily="18" charset="0"/>
                      </a:rPr>
                      <m:t>𝑥</m:t>
                    </m:r>
                    <m:r>
                      <a:rPr lang="el-GR"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𝑥</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m:rPr>
                            <m:sty m:val="p"/>
                          </m:rPr>
                          <a:rPr lang="en-US" b="0" i="0" smtClean="0">
                            <a:latin typeface="Cambria Math" panose="02040503050406030204" pitchFamily="18" charset="0"/>
                          </a:rPr>
                          <m:t>Δ</m:t>
                        </m:r>
                        <m:r>
                          <a:rPr lang="en-US" b="0" i="1" smtClean="0">
                            <a:latin typeface="Cambria Math" panose="02040503050406030204" pitchFamily="18" charset="0"/>
                          </a:rPr>
                          <m:t>𝑈</m:t>
                        </m:r>
                      </m:num>
                      <m:den>
                        <m:r>
                          <m:rPr>
                            <m:sty m:val="p"/>
                          </m:rPr>
                          <a:rPr lang="en-US" b="0" i="0" smtClean="0">
                            <a:latin typeface="Cambria Math" panose="02040503050406030204" pitchFamily="18" charset="0"/>
                          </a:rPr>
                          <m:t>Δ</m:t>
                        </m:r>
                        <m:r>
                          <a:rPr lang="en-US" b="0" i="1" smtClean="0">
                            <a:latin typeface="Cambria Math" panose="02040503050406030204" pitchFamily="18" charset="0"/>
                          </a:rPr>
                          <m:t>𝑥</m:t>
                        </m:r>
                      </m:den>
                    </m:f>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𝑥</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𝑑𝑈</m:t>
                        </m:r>
                      </m:num>
                      <m:den>
                        <m:r>
                          <a:rPr lang="en-US" b="0" i="1" smtClean="0">
                            <a:latin typeface="Cambria Math" panose="02040503050406030204" pitchFamily="18" charset="0"/>
                          </a:rPr>
                          <m:t>𝑑𝑥</m:t>
                        </m:r>
                      </m:den>
                    </m:f>
                  </m:oMath>
                </a14:m>
                <a:endParaRPr lang="en-US" i="1" dirty="0" smtClean="0">
                  <a:latin typeface="Cambria Math" panose="02040503050406030204" pitchFamily="18" charset="0"/>
                </a:endParaRPr>
              </a:p>
              <a:p>
                <a:endParaRPr lang="el-GR" dirty="0" smtClean="0"/>
              </a:p>
              <a:p>
                <a:r>
                  <a:rPr lang="el-GR" dirty="0" smtClean="0"/>
                  <a:t>Έτσι</a:t>
                </a:r>
                <a:endParaRPr lang="en-US" dirty="0" smtClean="0"/>
              </a:p>
              <a:p>
                <a:pPr marL="68580" indent="0">
                  <a:buNone/>
                </a:pPr>
                <a14:m>
                  <m:oMathPara xmlns:m="http://schemas.openxmlformats.org/officeDocument/2006/math">
                    <m:oMathParaPr>
                      <m:jc m:val="centerGroup"/>
                    </m:oMathParaPr>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𝑥</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𝑑𝑈</m:t>
                          </m:r>
                        </m:num>
                        <m:den>
                          <m:r>
                            <a:rPr lang="en-US" b="0" i="1" smtClean="0">
                              <a:latin typeface="Cambria Math" panose="02040503050406030204" pitchFamily="18" charset="0"/>
                            </a:rPr>
                            <m:t>𝑑𝑥</m:t>
                          </m:r>
                        </m:den>
                      </m:f>
                      <m:r>
                        <a:rPr lang="el-GR" b="0" i="1" smtClean="0">
                          <a:latin typeface="Cambria Math" panose="02040503050406030204" pitchFamily="18" charset="0"/>
                        </a:rPr>
                        <m:t>⇒</m:t>
                      </m:r>
                      <m:r>
                        <a:rPr lang="en-US" b="0" i="1" smtClean="0">
                          <a:latin typeface="Cambria Math" panose="02040503050406030204" pitchFamily="18" charset="0"/>
                        </a:rPr>
                        <m:t>𝑈</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nary>
                        <m:naryPr>
                          <m:limLoc m:val="undOvr"/>
                          <m:subHide m:val="on"/>
                          <m:supHide m:val="on"/>
                          <m:ctrlPr>
                            <a:rPr lang="en-US" b="0" i="1" smtClean="0">
                              <a:latin typeface="Cambria Math" panose="02040503050406030204" pitchFamily="18" charset="0"/>
                            </a:rPr>
                          </m:ctrlPr>
                        </m:naryP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𝑥</m:t>
                              </m:r>
                            </m:sub>
                          </m:sSub>
                          <m:r>
                            <a:rPr lang="en-US" b="0" i="1" smtClean="0">
                              <a:latin typeface="Cambria Math" panose="02040503050406030204" pitchFamily="18" charset="0"/>
                            </a:rPr>
                            <m:t>𝑑𝑥</m:t>
                          </m:r>
                        </m:e>
                      </m:nary>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𝑈</m:t>
                          </m:r>
                        </m:e>
                        <m:sub>
                          <m:r>
                            <a:rPr lang="en-US" b="0" i="1" smtClean="0">
                              <a:latin typeface="Cambria Math" panose="02040503050406030204" pitchFamily="18" charset="0"/>
                            </a:rPr>
                            <m:t>𝑖</m:t>
                          </m:r>
                        </m:sub>
                      </m:sSub>
                    </m:oMath>
                  </m:oMathPara>
                </a14:m>
                <a:endParaRPr lang="el-GR" dirty="0" smtClean="0"/>
              </a:p>
              <a:p>
                <a:pPr marL="68580" indent="0">
                  <a:buNone/>
                </a:pPr>
                <a:endParaRPr lang="en-US" sz="1200" dirty="0" smtClean="0"/>
              </a:p>
              <a:p>
                <a:r>
                  <a:rPr lang="el-GR" dirty="0" smtClean="0"/>
                  <a:t>Η συνάρτηση </a:t>
                </a:r>
                <a14:m>
                  <m:oMath xmlns:m="http://schemas.openxmlformats.org/officeDocument/2006/math">
                    <m:r>
                      <a:rPr lang="en-US" b="0" i="1" smtClean="0">
                        <a:latin typeface="Cambria Math" panose="02040503050406030204" pitchFamily="18" charset="0"/>
                      </a:rPr>
                      <m:t>𝑈</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a14:m>
                <a:r>
                  <a:rPr lang="en-US" dirty="0" smtClean="0"/>
                  <a:t> </a:t>
                </a:r>
                <a:r>
                  <a:rPr lang="el-GR" dirty="0" smtClean="0"/>
                  <a:t>λέγεται </a:t>
                </a:r>
                <a:r>
                  <a:rPr lang="el-GR" b="1" dirty="0" smtClean="0"/>
                  <a:t>συνάρτηση δυναμικής ενέργειας</a:t>
                </a:r>
              </a:p>
              <a:p>
                <a:r>
                  <a:rPr lang="el-GR" dirty="0" smtClean="0"/>
                  <a:t>Η θέση </a:t>
                </a:r>
                <a14:m>
                  <m:oMath xmlns:m="http://schemas.openxmlformats.org/officeDocument/2006/math">
                    <m:r>
                      <a:rPr lang="en-US" i="1" dirty="0" smtClean="0">
                        <a:latin typeface="Cambria Math" panose="02040503050406030204" pitchFamily="18" charset="0"/>
                      </a:rPr>
                      <m:t>𝑥</m:t>
                    </m:r>
                  </m:oMath>
                </a14:m>
                <a:r>
                  <a:rPr lang="en-US" dirty="0" smtClean="0"/>
                  <a:t> </a:t>
                </a:r>
                <a:r>
                  <a:rPr lang="el-GR" dirty="0" smtClean="0"/>
                  <a:t>όπου </a:t>
                </a:r>
                <a14:m>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𝑥</m:t>
                        </m:r>
                      </m:sub>
                    </m:sSub>
                    <m:r>
                      <a:rPr lang="el-GR" b="0" i="1" smtClean="0">
                        <a:latin typeface="Cambria Math" panose="02040503050406030204" pitchFamily="18" charset="0"/>
                      </a:rPr>
                      <m:t>=0</m:t>
                    </m:r>
                  </m:oMath>
                </a14:m>
                <a:r>
                  <a:rPr lang="el-GR" dirty="0" smtClean="0"/>
                  <a:t> λέγεται </a:t>
                </a:r>
                <a:r>
                  <a:rPr lang="el-GR" b="1" dirty="0" smtClean="0"/>
                  <a:t>θέση ισορροπίας</a:t>
                </a:r>
                <a:endParaRPr lang="en-US" b="1" dirty="0" smtClean="0"/>
              </a:p>
              <a:p>
                <a:r>
                  <a:rPr lang="el-GR" dirty="0" smtClean="0"/>
                  <a:t>Προφανώς ισχύει και </a:t>
                </a:r>
                <a:endParaRPr lang="en-US" dirty="0" smtClean="0"/>
              </a:p>
              <a:p>
                <a:pPr marL="68580" indent="0">
                  <a:buNone/>
                </a:pPr>
                <a14:m>
                  <m:oMathPara xmlns:m="http://schemas.openxmlformats.org/officeDocument/2006/math">
                    <m:oMathParaPr>
                      <m:jc m:val="centerGroup"/>
                    </m:oMathParaPr>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𝐹</m:t>
                          </m:r>
                        </m:e>
                        <m:sub>
                          <m:r>
                            <a:rPr lang="en-US" b="0" i="1" smtClean="0">
                              <a:latin typeface="Cambria Math" panose="02040503050406030204" pitchFamily="18" charset="0"/>
                            </a:rPr>
                            <m:t>𝑦</m:t>
                          </m:r>
                        </m:sub>
                      </m:sSub>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𝑑𝑈</m:t>
                          </m:r>
                        </m:num>
                        <m:den>
                          <m:r>
                            <a:rPr lang="en-US" i="1">
                              <a:latin typeface="Cambria Math" panose="02040503050406030204" pitchFamily="18" charset="0"/>
                            </a:rPr>
                            <m:t>𝑑</m:t>
                          </m:r>
                          <m:r>
                            <a:rPr lang="en-US" b="0" i="1" smtClean="0">
                              <a:latin typeface="Cambria Math" panose="02040503050406030204" pitchFamily="18" charset="0"/>
                            </a:rPr>
                            <m:t>𝑦</m:t>
                          </m:r>
                        </m:den>
                      </m:f>
                      <m:r>
                        <a:rPr lang="en-US" b="0" i="1" smtClean="0">
                          <a:latin typeface="Cambria Math" panose="02040503050406030204" pitchFamily="18" charset="0"/>
                        </a:rPr>
                        <m:t>,  </m:t>
                      </m:r>
                      <m:sSub>
                        <m:sSubPr>
                          <m:ctrlPr>
                            <a:rPr lang="el-GR" i="1">
                              <a:latin typeface="Cambria Math" panose="02040503050406030204" pitchFamily="18" charset="0"/>
                            </a:rPr>
                          </m:ctrlPr>
                        </m:sSubPr>
                        <m:e>
                          <m:r>
                            <a:rPr lang="en-US" i="1">
                              <a:latin typeface="Cambria Math" panose="02040503050406030204" pitchFamily="18" charset="0"/>
                            </a:rPr>
                            <m:t>𝐹</m:t>
                          </m:r>
                        </m:e>
                        <m:sub>
                          <m:r>
                            <a:rPr lang="en-US" b="0" i="1" smtClean="0">
                              <a:latin typeface="Cambria Math" panose="02040503050406030204" pitchFamily="18" charset="0"/>
                            </a:rPr>
                            <m:t>𝑧</m:t>
                          </m:r>
                        </m:sub>
                      </m:sSub>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𝑑𝑈</m:t>
                          </m:r>
                        </m:num>
                        <m:den>
                          <m:r>
                            <a:rPr lang="en-US" i="1">
                              <a:latin typeface="Cambria Math" panose="02040503050406030204" pitchFamily="18" charset="0"/>
                            </a:rPr>
                            <m:t>𝑑</m:t>
                          </m:r>
                          <m:r>
                            <a:rPr lang="en-US" b="0" i="1" smtClean="0">
                              <a:latin typeface="Cambria Math" panose="02040503050406030204" pitchFamily="18" charset="0"/>
                            </a:rPr>
                            <m:t>𝑧</m:t>
                          </m:r>
                        </m:den>
                      </m:f>
                    </m:oMath>
                  </m:oMathPara>
                </a14:m>
                <a:endParaRPr lang="el-GR"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50" cy="5105400"/>
              </a:xfrm>
              <a:blipFill rotWithShape="0">
                <a:blip r:embed="rId2"/>
                <a:stretch>
                  <a:fillRect r="-232"/>
                </a:stretch>
              </a:blipFill>
            </p:spPr>
            <p:txBody>
              <a:bodyPr/>
              <a:lstStyle/>
              <a:p>
                <a:r>
                  <a:rPr lang="el-GR">
                    <a:noFill/>
                  </a:rPr>
                  <a:t> </a:t>
                </a:r>
              </a:p>
            </p:txBody>
          </p:sp>
        </mc:Fallback>
      </mc:AlternateContent>
      <p:sp>
        <p:nvSpPr>
          <p:cNvPr id="4" name="Rounded Rectangle 3"/>
          <p:cNvSpPr/>
          <p:nvPr/>
        </p:nvSpPr>
        <p:spPr>
          <a:xfrm>
            <a:off x="2667000" y="3810000"/>
            <a:ext cx="1219200" cy="685800"/>
          </a:xfrm>
          <a:prstGeom prst="roundRect">
            <a:avLst>
              <a:gd name="adj" fmla="val 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500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Ενέργεια Συστήματος</a:t>
            </a:r>
            <a:endParaRPr lang="el-GR" dirty="0"/>
          </a:p>
        </p:txBody>
      </p:sp>
      <p:sp>
        <p:nvSpPr>
          <p:cNvPr id="3" name="Content Placeholder 2"/>
          <p:cNvSpPr>
            <a:spLocks noGrp="1"/>
          </p:cNvSpPr>
          <p:nvPr>
            <p:ph idx="1"/>
          </p:nvPr>
        </p:nvSpPr>
        <p:spPr>
          <a:xfrm>
            <a:off x="738350" y="1371600"/>
            <a:ext cx="7872250" cy="5181600"/>
          </a:xfrm>
        </p:spPr>
        <p:txBody>
          <a:bodyPr>
            <a:noAutofit/>
          </a:bodyPr>
          <a:lstStyle/>
          <a:p>
            <a:r>
              <a:rPr lang="el-GR" sz="1800" b="1" dirty="0" smtClean="0"/>
              <a:t>Ευσταθής ισορροπία (</a:t>
            </a:r>
            <a:r>
              <a:rPr lang="en-US" sz="1800" b="1" dirty="0" smtClean="0"/>
              <a:t>stable equilibrium)</a:t>
            </a:r>
          </a:p>
          <a:p>
            <a:pPr lvl="1"/>
            <a:r>
              <a:rPr lang="el-GR" sz="1600" dirty="0" smtClean="0"/>
              <a:t>Ένα σύστημα λέγεται ευσταθούς ισορροπίας όταν οποιαδήποτε μεταβολή μακριά από τη θέση ισορροπίας του έχει ως συνέπεια </a:t>
            </a:r>
            <a:r>
              <a:rPr lang="el-GR" sz="1600" dirty="0" smtClean="0"/>
              <a:t>την έγερση μιας δύναμης </a:t>
            </a:r>
            <a:r>
              <a:rPr lang="el-GR" sz="1600" dirty="0" smtClean="0"/>
              <a:t>που επαναφέρει το σύστημα στη θέση ισορροπίας του</a:t>
            </a:r>
          </a:p>
          <a:p>
            <a:pPr lvl="2"/>
            <a:r>
              <a:rPr lang="el-GR" sz="1600" dirty="0" smtClean="0"/>
              <a:t>Παραδείγματα: </a:t>
            </a:r>
            <a:r>
              <a:rPr lang="el-GR" sz="1400" dirty="0" smtClean="0"/>
              <a:t>σύστημα σώματος-ελατηρίου</a:t>
            </a:r>
            <a:r>
              <a:rPr lang="en-US" sz="1400" dirty="0" smtClean="0"/>
              <a:t>, </a:t>
            </a:r>
            <a:r>
              <a:rPr lang="el-GR" sz="1400" dirty="0" smtClean="0"/>
              <a:t>σύστημα μπίλιας-κυρτού μπώλ-Γης</a:t>
            </a:r>
          </a:p>
          <a:p>
            <a:endParaRPr lang="el-GR" sz="500" b="1" dirty="0" smtClean="0"/>
          </a:p>
          <a:p>
            <a:r>
              <a:rPr lang="el-GR" sz="1800" b="1" dirty="0" smtClean="0"/>
              <a:t>Ασταθής ισορροπία (</a:t>
            </a:r>
            <a:r>
              <a:rPr lang="en-US" sz="1800" b="1" dirty="0" smtClean="0"/>
              <a:t>unstable equilibrium)</a:t>
            </a:r>
          </a:p>
          <a:p>
            <a:pPr lvl="1"/>
            <a:r>
              <a:rPr lang="el-GR" sz="1600" dirty="0"/>
              <a:t>Ένα σύστημα λέγεται </a:t>
            </a:r>
            <a:r>
              <a:rPr lang="el-GR" sz="1600" dirty="0" smtClean="0"/>
              <a:t>ασταθούς </a:t>
            </a:r>
            <a:r>
              <a:rPr lang="el-GR" sz="1600" dirty="0"/>
              <a:t>ισορροπίας όταν οποιαδήποτε μεταβολή μακριά από τη θέση ισορροπίας του έχει ως συνέπεια </a:t>
            </a:r>
            <a:r>
              <a:rPr lang="el-GR" sz="1600" dirty="0" smtClean="0"/>
              <a:t>την έγερση μιας δύναμης </a:t>
            </a:r>
            <a:r>
              <a:rPr lang="el-GR" sz="1600" dirty="0"/>
              <a:t>που </a:t>
            </a:r>
            <a:r>
              <a:rPr lang="el-GR" sz="1600" dirty="0" smtClean="0"/>
              <a:t>απομακρύνει περισσότερο </a:t>
            </a:r>
            <a:r>
              <a:rPr lang="el-GR" sz="1600" dirty="0"/>
              <a:t>το σύστημα </a:t>
            </a:r>
            <a:r>
              <a:rPr lang="el-GR" sz="1600" dirty="0" smtClean="0"/>
              <a:t>από τη </a:t>
            </a:r>
            <a:r>
              <a:rPr lang="el-GR" sz="1600" dirty="0"/>
              <a:t>θέση ισορροπίας του</a:t>
            </a:r>
          </a:p>
          <a:p>
            <a:pPr lvl="2"/>
            <a:r>
              <a:rPr lang="el-GR" sz="1600" dirty="0" smtClean="0"/>
              <a:t>Παραδείγματα: </a:t>
            </a:r>
            <a:r>
              <a:rPr lang="el-GR" sz="1400" dirty="0" smtClean="0"/>
              <a:t>σύστημα μολυβιού-Γης που ισορροπεί στη μύτη του επάνω σε μια επιφάνεια, σύστημα μπάλας-Γης στην κορυφή ενός λόφου</a:t>
            </a:r>
          </a:p>
          <a:p>
            <a:endParaRPr lang="el-GR" sz="300" b="1" dirty="0" smtClean="0"/>
          </a:p>
          <a:p>
            <a:r>
              <a:rPr lang="el-GR" sz="1800" b="1" dirty="0" smtClean="0"/>
              <a:t>Ουδέτερη ισορροπία (</a:t>
            </a:r>
            <a:r>
              <a:rPr lang="en-US" sz="1800" b="1" dirty="0" smtClean="0"/>
              <a:t>neutral equilibrium)</a:t>
            </a:r>
            <a:endParaRPr lang="el-GR" sz="1800" b="1" dirty="0" smtClean="0"/>
          </a:p>
          <a:p>
            <a:pPr lvl="1"/>
            <a:r>
              <a:rPr lang="el-GR" sz="1600" dirty="0" smtClean="0"/>
              <a:t>Ένα σύστημα λέγεται ουδέτερης ισορροπίας</a:t>
            </a:r>
            <a:r>
              <a:rPr lang="en-US" sz="1600" dirty="0" smtClean="0"/>
              <a:t> </a:t>
            </a:r>
            <a:r>
              <a:rPr lang="el-GR" sz="1600" dirty="0" smtClean="0"/>
              <a:t>αν η θέση ισορροπίας του δεν εξαρτάται από μετατοπίσεις από την αρχική του θέση, δηλ. όταν παραμένει στη νέα του θέση μετά από κάποια μετατόπιση χωρίς να επιστρέφει πίσω στην αρχική του θέση</a:t>
            </a:r>
          </a:p>
          <a:p>
            <a:pPr lvl="2"/>
            <a:r>
              <a:rPr lang="el-GR" sz="1600" dirty="0" smtClean="0"/>
              <a:t>Παράδειγμα: </a:t>
            </a:r>
            <a:r>
              <a:rPr lang="el-GR" sz="1400" dirty="0" smtClean="0"/>
              <a:t>σύστημα μπάλας-οριζόντιου εδάφους, σύστημα βιβλίου πλευρικά τοποθετημένου-οριζόντιου εδάφους</a:t>
            </a:r>
            <a:endParaRPr lang="en-US" sz="1400" dirty="0" smtClean="0"/>
          </a:p>
        </p:txBody>
      </p:sp>
    </p:spTree>
    <p:extLst>
      <p:ext uri="{BB962C8B-B14F-4D97-AF65-F5344CB8AC3E}">
        <p14:creationId xmlns:p14="http://schemas.microsoft.com/office/powerpoint/2010/main" val="1051363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Ενέργεια Συστήματος</a:t>
            </a:r>
            <a:endParaRPr lang="el-GR" dirty="0"/>
          </a:p>
        </p:txBody>
      </p:sp>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600200"/>
            <a:ext cx="7992532" cy="4495800"/>
          </a:xfrm>
          <a:prstGeom prst="rect">
            <a:avLst/>
          </a:prstGeom>
        </p:spPr>
      </p:pic>
    </p:spTree>
    <p:extLst>
      <p:ext uri="{BB962C8B-B14F-4D97-AF65-F5344CB8AC3E}">
        <p14:creationId xmlns:p14="http://schemas.microsoft.com/office/powerpoint/2010/main" val="24913307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l-GR" dirty="0" smtClean="0"/>
              <a:t>Συνεχίζεται... </a:t>
            </a:r>
            <a:r>
              <a:rPr lang="el-GR" smtClean="0">
                <a:sym typeface="Wingdings" panose="05000000000000000000" pitchFamily="2" charset="2"/>
              </a:rPr>
              <a:t></a:t>
            </a:r>
            <a:endParaRPr lang="el-GR" dirty="0"/>
          </a:p>
        </p:txBody>
      </p:sp>
    </p:spTree>
    <p:extLst>
      <p:ext uri="{BB962C8B-B14F-4D97-AF65-F5344CB8AC3E}">
        <p14:creationId xmlns:p14="http://schemas.microsoft.com/office/powerpoint/2010/main" val="6239832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smtClean="0"/>
              <a:t>Φυσική για Μηχανικούς</a:t>
            </a:r>
            <a:endParaRPr lang="el-GR" dirty="0"/>
          </a:p>
        </p:txBody>
      </p:sp>
      <p:sp>
        <p:nvSpPr>
          <p:cNvPr id="3" name="Subtitle 2"/>
          <p:cNvSpPr>
            <a:spLocks noGrp="1"/>
          </p:cNvSpPr>
          <p:nvPr>
            <p:ph type="subTitle" idx="1"/>
          </p:nvPr>
        </p:nvSpPr>
        <p:spPr/>
        <p:txBody>
          <a:bodyPr>
            <a:normAutofit/>
          </a:bodyPr>
          <a:lstStyle/>
          <a:p>
            <a:r>
              <a:rPr lang="el-GR" dirty="0" smtClean="0"/>
              <a:t>Ενέργεια Συστήματος</a:t>
            </a:r>
          </a:p>
          <a:p>
            <a:endParaRPr lang="el-GR" dirty="0"/>
          </a:p>
          <a:p>
            <a:endParaRPr lang="el-GR" dirty="0"/>
          </a:p>
        </p:txBody>
      </p:sp>
      <p:sp>
        <p:nvSpPr>
          <p:cNvPr id="5" name="TextBox 4"/>
          <p:cNvSpPr txBox="1"/>
          <p:nvPr/>
        </p:nvSpPr>
        <p:spPr>
          <a:xfrm>
            <a:off x="152400" y="4863405"/>
            <a:ext cx="4285172" cy="1061829"/>
          </a:xfrm>
          <a:prstGeom prst="rect">
            <a:avLst/>
          </a:prstGeom>
          <a:noFill/>
        </p:spPr>
        <p:txBody>
          <a:bodyPr wrap="square" rtlCol="0">
            <a:spAutoFit/>
          </a:bodyPr>
          <a:lstStyle/>
          <a:p>
            <a:pPr algn="just"/>
            <a:r>
              <a:rPr lang="el-GR" sz="1050" dirty="0">
                <a:solidFill>
                  <a:srgbClr val="FF0000"/>
                </a:solidFill>
                <a:latin typeface="Cambria" panose="02040503050406030204" pitchFamily="18" charset="0"/>
              </a:rPr>
              <a:t>Εικόνα:</a:t>
            </a:r>
            <a:r>
              <a:rPr lang="en-US" sz="1050" dirty="0">
                <a:solidFill>
                  <a:srgbClr val="FF0000"/>
                </a:solidFill>
                <a:latin typeface="Cambria" panose="02040503050406030204" pitchFamily="18" charset="0"/>
              </a:rPr>
              <a:t> </a:t>
            </a:r>
            <a:r>
              <a:rPr lang="el-GR" sz="1050" dirty="0">
                <a:solidFill>
                  <a:srgbClr val="FF0000"/>
                </a:solidFill>
                <a:latin typeface="Cambria" panose="02040503050406030204" pitchFamily="18" charset="0"/>
              </a:rPr>
              <a:t>Στη φυσική, η ενέργεια είναι μια ιδιότητα των αντικειμένων που μπορεί να μεταφερθεί σε άλλα αντικείμενα ή να μετατραπεί σε διάφορες μορφές, αλλά δεν μπορεί να δημιουργηθεί ή να καταστραφεί. Η "ικανότητα ενός συστήματος να παράγει έργο" είναι μια κοινή περιγραφή, αλλά είναι δύσκολο να δοθεί ένας ενιαίος συνολικός ορισμός της ενέργειας, εξαιτίας των πολλών μορφών της.</a:t>
            </a:r>
            <a:endParaRPr lang="en-US" sz="1050" dirty="0">
              <a:solidFill>
                <a:srgbClr val="FF0000"/>
              </a:solidFill>
              <a:latin typeface="Cambria" panose="020405030504060302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0" y="1371601"/>
            <a:ext cx="4266121" cy="3491804"/>
          </a:xfrm>
          <a:prstGeom prst="rect">
            <a:avLst/>
          </a:prstGeom>
          <a:ln>
            <a:noFill/>
          </a:ln>
          <a:effectLst>
            <a:softEdge rad="112500"/>
          </a:effectLst>
        </p:spPr>
      </p:pic>
    </p:spTree>
    <p:extLst>
      <p:ext uri="{BB962C8B-B14F-4D97-AF65-F5344CB8AC3E}">
        <p14:creationId xmlns:p14="http://schemas.microsoft.com/office/powerpoint/2010/main" val="25123065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smtClean="0"/>
              <a:t>Φυσική για Μηχανικούς</a:t>
            </a:r>
            <a:endParaRPr lang="el-GR" dirty="0"/>
          </a:p>
        </p:txBody>
      </p:sp>
      <p:sp>
        <p:nvSpPr>
          <p:cNvPr id="3" name="Subtitle 2"/>
          <p:cNvSpPr>
            <a:spLocks noGrp="1"/>
          </p:cNvSpPr>
          <p:nvPr>
            <p:ph type="subTitle" idx="1"/>
          </p:nvPr>
        </p:nvSpPr>
        <p:spPr/>
        <p:txBody>
          <a:bodyPr>
            <a:normAutofit/>
          </a:bodyPr>
          <a:lstStyle/>
          <a:p>
            <a:r>
              <a:rPr lang="el-GR" b="1" dirty="0" smtClean="0">
                <a:effectLst>
                  <a:outerShdw blurRad="38100" dist="38100" dir="2700000" algn="tl">
                    <a:srgbClr val="000000">
                      <a:alpha val="43137"/>
                    </a:srgbClr>
                  </a:outerShdw>
                </a:effectLst>
              </a:rPr>
              <a:t>Ενέργεια Συστήματος</a:t>
            </a:r>
          </a:p>
          <a:p>
            <a:endParaRPr lang="el-GR" dirty="0"/>
          </a:p>
        </p:txBody>
      </p:sp>
      <p:sp>
        <p:nvSpPr>
          <p:cNvPr id="5" name="TextBox 4"/>
          <p:cNvSpPr txBox="1"/>
          <p:nvPr/>
        </p:nvSpPr>
        <p:spPr>
          <a:xfrm>
            <a:off x="152400" y="4863405"/>
            <a:ext cx="4285172" cy="1061829"/>
          </a:xfrm>
          <a:prstGeom prst="rect">
            <a:avLst/>
          </a:prstGeom>
          <a:noFill/>
        </p:spPr>
        <p:txBody>
          <a:bodyPr wrap="square" rtlCol="0">
            <a:spAutoFit/>
          </a:bodyPr>
          <a:lstStyle/>
          <a:p>
            <a:pPr algn="just"/>
            <a:r>
              <a:rPr lang="el-GR" sz="1050" dirty="0">
                <a:solidFill>
                  <a:srgbClr val="FF0000"/>
                </a:solidFill>
                <a:latin typeface="Cambria" panose="02040503050406030204" pitchFamily="18" charset="0"/>
              </a:rPr>
              <a:t>Εικόνα</a:t>
            </a:r>
            <a:r>
              <a:rPr lang="el-GR" sz="1050" dirty="0" smtClean="0">
                <a:solidFill>
                  <a:srgbClr val="FF0000"/>
                </a:solidFill>
                <a:latin typeface="Cambria" panose="02040503050406030204" pitchFamily="18" charset="0"/>
              </a:rPr>
              <a:t>:</a:t>
            </a:r>
            <a:r>
              <a:rPr lang="en-US" sz="1050" dirty="0" smtClean="0">
                <a:solidFill>
                  <a:srgbClr val="FF0000"/>
                </a:solidFill>
                <a:latin typeface="Cambria" panose="02040503050406030204" pitchFamily="18" charset="0"/>
              </a:rPr>
              <a:t> </a:t>
            </a:r>
            <a:r>
              <a:rPr lang="el-GR" sz="1050" dirty="0" smtClean="0">
                <a:solidFill>
                  <a:srgbClr val="FF0000"/>
                </a:solidFill>
                <a:latin typeface="Cambria" panose="02040503050406030204" pitchFamily="18" charset="0"/>
              </a:rPr>
              <a:t>Στη </a:t>
            </a:r>
            <a:r>
              <a:rPr lang="el-GR" sz="1050" dirty="0">
                <a:solidFill>
                  <a:srgbClr val="FF0000"/>
                </a:solidFill>
                <a:latin typeface="Cambria" panose="02040503050406030204" pitchFamily="18" charset="0"/>
              </a:rPr>
              <a:t>φυσική, η ενέργεια είναι μια ιδιότητα των αντικειμένων που </a:t>
            </a:r>
            <a:r>
              <a:rPr lang="el-GR" sz="1050" dirty="0" smtClean="0">
                <a:solidFill>
                  <a:srgbClr val="FF0000"/>
                </a:solidFill>
                <a:latin typeface="Cambria" panose="02040503050406030204" pitchFamily="18" charset="0"/>
              </a:rPr>
              <a:t>μπορεί </a:t>
            </a:r>
            <a:r>
              <a:rPr lang="el-GR" sz="1050" dirty="0">
                <a:solidFill>
                  <a:srgbClr val="FF0000"/>
                </a:solidFill>
                <a:latin typeface="Cambria" panose="02040503050406030204" pitchFamily="18" charset="0"/>
              </a:rPr>
              <a:t>να </a:t>
            </a:r>
            <a:r>
              <a:rPr lang="el-GR" sz="1050" dirty="0" smtClean="0">
                <a:solidFill>
                  <a:srgbClr val="FF0000"/>
                </a:solidFill>
                <a:latin typeface="Cambria" panose="02040503050406030204" pitchFamily="18" charset="0"/>
              </a:rPr>
              <a:t>μεταφερθεί </a:t>
            </a:r>
            <a:r>
              <a:rPr lang="el-GR" sz="1050" dirty="0">
                <a:solidFill>
                  <a:srgbClr val="FF0000"/>
                </a:solidFill>
                <a:latin typeface="Cambria" panose="02040503050406030204" pitchFamily="18" charset="0"/>
              </a:rPr>
              <a:t>σε άλλα αντικείμενα ή να μετατραπεί σε διάφορες μορφές, αλλά δεν μπορεί να δημιουργηθεί ή να καταστραφεί. </a:t>
            </a:r>
            <a:r>
              <a:rPr lang="el-GR" sz="1050" dirty="0" smtClean="0">
                <a:solidFill>
                  <a:srgbClr val="FF0000"/>
                </a:solidFill>
                <a:latin typeface="Cambria" panose="02040503050406030204" pitchFamily="18" charset="0"/>
              </a:rPr>
              <a:t>Η </a:t>
            </a:r>
            <a:r>
              <a:rPr lang="el-GR" sz="1050" dirty="0">
                <a:solidFill>
                  <a:srgbClr val="FF0000"/>
                </a:solidFill>
                <a:latin typeface="Cambria" panose="02040503050406030204" pitchFamily="18" charset="0"/>
              </a:rPr>
              <a:t>"ικανότητα ενός συστήματος να </a:t>
            </a:r>
            <a:r>
              <a:rPr lang="el-GR" sz="1050" dirty="0" smtClean="0">
                <a:solidFill>
                  <a:srgbClr val="FF0000"/>
                </a:solidFill>
                <a:latin typeface="Cambria" panose="02040503050406030204" pitchFamily="18" charset="0"/>
              </a:rPr>
              <a:t>παράγει </a:t>
            </a:r>
            <a:r>
              <a:rPr lang="el-GR" sz="1050" dirty="0">
                <a:solidFill>
                  <a:srgbClr val="FF0000"/>
                </a:solidFill>
                <a:latin typeface="Cambria" panose="02040503050406030204" pitchFamily="18" charset="0"/>
              </a:rPr>
              <a:t>έργο" είναι μια κοινή περιγραφή, αλλά είναι δύσκολο να δοθεί </a:t>
            </a:r>
            <a:r>
              <a:rPr lang="el-GR" sz="1050" dirty="0" smtClean="0">
                <a:solidFill>
                  <a:srgbClr val="FF0000"/>
                </a:solidFill>
                <a:latin typeface="Cambria" panose="02040503050406030204" pitchFamily="18" charset="0"/>
              </a:rPr>
              <a:t>ένας ενιαίος συνολικός ορισμός </a:t>
            </a:r>
            <a:r>
              <a:rPr lang="el-GR" sz="1050" dirty="0">
                <a:solidFill>
                  <a:srgbClr val="FF0000"/>
                </a:solidFill>
                <a:latin typeface="Cambria" panose="02040503050406030204" pitchFamily="18" charset="0"/>
              </a:rPr>
              <a:t>της ενέργειας, </a:t>
            </a:r>
            <a:r>
              <a:rPr lang="el-GR" sz="1050" dirty="0" smtClean="0">
                <a:solidFill>
                  <a:srgbClr val="FF0000"/>
                </a:solidFill>
                <a:latin typeface="Cambria" panose="02040503050406030204" pitchFamily="18" charset="0"/>
              </a:rPr>
              <a:t>εξαιτίας των πολλών μορφών </a:t>
            </a:r>
            <a:r>
              <a:rPr lang="el-GR" sz="1050" dirty="0">
                <a:solidFill>
                  <a:srgbClr val="FF0000"/>
                </a:solidFill>
                <a:latin typeface="Cambria" panose="02040503050406030204" pitchFamily="18" charset="0"/>
              </a:rPr>
              <a:t>της.</a:t>
            </a:r>
            <a:endParaRPr lang="en-US" sz="1050" dirty="0" smtClean="0">
              <a:solidFill>
                <a:srgbClr val="FF0000"/>
              </a:solidFill>
              <a:latin typeface="Cambria" panose="020405030504060302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0" y="1371601"/>
            <a:ext cx="4266121" cy="3491804"/>
          </a:xfrm>
          <a:prstGeom prst="rect">
            <a:avLst/>
          </a:prstGeom>
          <a:ln>
            <a:noFill/>
          </a:ln>
          <a:effectLst>
            <a:softEdge rad="112500"/>
          </a:effectLst>
        </p:spPr>
      </p:pic>
    </p:spTree>
    <p:extLst>
      <p:ext uri="{BB962C8B-B14F-4D97-AF65-F5344CB8AC3E}">
        <p14:creationId xmlns:p14="http://schemas.microsoft.com/office/powerpoint/2010/main" val="28059666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Ενέργεια Συστήματος</a:t>
            </a:r>
            <a:r>
              <a:rPr lang="en-US" dirty="0" smtClean="0"/>
              <a:t> (review…)</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38702" cy="5105400"/>
              </a:xfrm>
            </p:spPr>
            <p:txBody>
              <a:bodyPr>
                <a:normAutofit fontScale="92500"/>
              </a:bodyPr>
              <a:lstStyle/>
              <a:p>
                <a:r>
                  <a:rPr lang="el-GR" b="1" dirty="0" smtClean="0"/>
                  <a:t>Είδη ενέργειας</a:t>
                </a:r>
              </a:p>
              <a:p>
                <a:r>
                  <a:rPr lang="el-GR" b="1" u="sng" dirty="0" smtClean="0"/>
                  <a:t>Κινητική Ενέργεια</a:t>
                </a:r>
              </a:p>
              <a:p>
                <a:pPr marL="6858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𝐾</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𝑚</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𝑢</m:t>
                          </m:r>
                        </m:e>
                        <m:sup>
                          <m:r>
                            <a:rPr lang="en-US" b="0" i="1" smtClean="0">
                              <a:latin typeface="Cambria Math" panose="02040503050406030204" pitchFamily="18" charset="0"/>
                            </a:rPr>
                            <m:t>2</m:t>
                          </m:r>
                        </m:sup>
                      </m:sSup>
                    </m:oMath>
                  </m:oMathPara>
                </a14:m>
                <a:endParaRPr lang="en-US" dirty="0" smtClean="0"/>
              </a:p>
              <a:p>
                <a:pPr lvl="1"/>
                <a:r>
                  <a:rPr lang="el-GR" dirty="0" smtClean="0"/>
                  <a:t>Σχετίζεται με την κίνηση ενός συστήματος (των μελών του)</a:t>
                </a:r>
              </a:p>
              <a:p>
                <a:r>
                  <a:rPr lang="el-GR" b="1" u="sng" dirty="0" smtClean="0"/>
                  <a:t>Βαρυτική Δυναμική Ενέργεια</a:t>
                </a:r>
              </a:p>
              <a:p>
                <a:pPr marL="6858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𝑈</m:t>
                          </m:r>
                        </m:e>
                        <m:sub>
                          <m:r>
                            <a:rPr lang="en-US" b="0" i="1" smtClean="0">
                              <a:latin typeface="Cambria Math" panose="02040503050406030204" pitchFamily="18" charset="0"/>
                            </a:rPr>
                            <m:t>𝑔</m:t>
                          </m:r>
                        </m:sub>
                      </m:sSub>
                      <m:r>
                        <a:rPr lang="en-US" b="0" i="1" smtClean="0">
                          <a:latin typeface="Cambria Math" panose="02040503050406030204" pitchFamily="18" charset="0"/>
                        </a:rPr>
                        <m:t>=</m:t>
                      </m:r>
                      <m:r>
                        <a:rPr lang="en-US" b="0" i="1" smtClean="0">
                          <a:latin typeface="Cambria Math" panose="02040503050406030204" pitchFamily="18" charset="0"/>
                        </a:rPr>
                        <m:t>𝑚𝑔𝑦</m:t>
                      </m:r>
                    </m:oMath>
                  </m:oMathPara>
                </a14:m>
                <a:endParaRPr lang="en-US" dirty="0" smtClean="0"/>
              </a:p>
              <a:p>
                <a:pPr lvl="1"/>
                <a:r>
                  <a:rPr lang="el-GR" dirty="0" smtClean="0"/>
                  <a:t>Σχετίζεται με την αλλαγή σχετικής θέσης (κατακόρυφη απομάκρυνση </a:t>
                </a:r>
                <a14:m>
                  <m:oMath xmlns:m="http://schemas.openxmlformats.org/officeDocument/2006/math">
                    <m:r>
                      <a:rPr lang="en-US" i="1">
                        <a:latin typeface="Cambria Math" panose="02040503050406030204" pitchFamily="18" charset="0"/>
                      </a:rPr>
                      <m:t>𝑦</m:t>
                    </m:r>
                  </m:oMath>
                </a14:m>
                <a:r>
                  <a:rPr lang="el-GR" dirty="0" smtClean="0"/>
                  <a:t>) των μελών του συστήματος σε σχέση με τη Γη</a:t>
                </a:r>
              </a:p>
              <a:p>
                <a:r>
                  <a:rPr lang="el-GR" b="1" u="sng" dirty="0" smtClean="0"/>
                  <a:t>Ελαστική Δυναμική Ενέργεια</a:t>
                </a:r>
                <a:endParaRPr lang="el-GR" b="1" u="sng" dirty="0"/>
              </a:p>
              <a:p>
                <a:pPr marL="6858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𝑈</m:t>
                          </m:r>
                        </m:e>
                        <m:sub>
                          <m:r>
                            <a:rPr lang="en-US" b="0" i="1" smtClean="0">
                              <a:latin typeface="Cambria Math" panose="02040503050406030204" pitchFamily="18" charset="0"/>
                            </a:rPr>
                            <m:t>𝑠</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𝑘</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oMath>
                  </m:oMathPara>
                </a14:m>
                <a:endParaRPr lang="en-US" b="0" dirty="0" smtClean="0"/>
              </a:p>
              <a:p>
                <a:pPr lvl="1"/>
                <a:r>
                  <a:rPr lang="el-GR" dirty="0" smtClean="0"/>
                  <a:t>Σχετίζεται με τη μετατόπιση από τη θέση ισορροπίας ενός συστήματος ελατηρίου-σώματος</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38702" cy="5105400"/>
              </a:xfrm>
              <a:blipFill>
                <a:blip r:embed="rId2"/>
                <a:stretch>
                  <a:fillRect t="-835"/>
                </a:stretch>
              </a:blipFill>
            </p:spPr>
            <p:txBody>
              <a:bodyPr/>
              <a:lstStyle/>
              <a:p>
                <a:r>
                  <a:rPr lang="en-US">
                    <a:noFill/>
                  </a:rPr>
                  <a:t> </a:t>
                </a:r>
              </a:p>
            </p:txBody>
          </p:sp>
        </mc:Fallback>
      </mc:AlternateContent>
    </p:spTree>
    <p:extLst>
      <p:ext uri="{BB962C8B-B14F-4D97-AF65-F5344CB8AC3E}">
        <p14:creationId xmlns:p14="http://schemas.microsoft.com/office/powerpoint/2010/main" val="1236773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Ενέργεια Συστήματος</a:t>
            </a:r>
            <a:r>
              <a:rPr lang="en-US" dirty="0" smtClean="0"/>
              <a:t> (review…)</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38702" cy="5105400"/>
              </a:xfrm>
            </p:spPr>
            <p:txBody>
              <a:bodyPr>
                <a:normAutofit/>
              </a:bodyPr>
              <a:lstStyle/>
              <a:p>
                <a:r>
                  <a:rPr lang="el-GR" b="1" dirty="0" smtClean="0"/>
                  <a:t>Θεώρημα Μεταβολής Κινητικής Ενέργειας – Έργου</a:t>
                </a:r>
              </a:p>
              <a:p>
                <a:endParaRPr lang="en-US" dirty="0" smtClean="0"/>
              </a:p>
              <a:p>
                <a:r>
                  <a:rPr lang="el-GR" dirty="0" smtClean="0"/>
                  <a:t>Όταν σε ένα σύστημα ασκούνται εξωτερικές δυνάμεις, το συνολικό έργο που παράγεται από αυτές στο σύστημα ισούται με τη μεταβολή στην κινητική ενέργεια του συστήματος</a:t>
                </a:r>
                <a:endParaRPr lang="en-US" dirty="0" smtClean="0"/>
              </a:p>
              <a:p>
                <a:pPr marL="68580" indent="0">
                  <a:buNone/>
                </a:pPr>
                <a:endParaRPr lang="el-GR" dirty="0" smtClean="0"/>
              </a:p>
              <a:p>
                <a:pPr marL="68580" indent="0">
                  <a:buNone/>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𝐾</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𝐾</m:t>
                          </m:r>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𝐾</m:t>
                          </m:r>
                        </m:e>
                        <m:sub>
                          <m:r>
                            <a:rPr lang="en-US" b="0" i="1" smtClean="0">
                              <a:latin typeface="Cambria Math" panose="02040503050406030204" pitchFamily="18" charset="0"/>
                            </a:rPr>
                            <m:t>𝑖</m:t>
                          </m:r>
                        </m:sub>
                      </m:sSub>
                      <m:r>
                        <a:rPr lang="en-US" b="0" i="1" smtClean="0">
                          <a:latin typeface="Cambria Math" panose="02040503050406030204" pitchFamily="18" charset="0"/>
                        </a:rPr>
                        <m:t>=</m:t>
                      </m:r>
                      <m:nary>
                        <m:naryPr>
                          <m:chr m:val="∑"/>
                          <m:subHide m:val="on"/>
                          <m:supHide m:val="on"/>
                          <m:ctrlPr>
                            <a:rPr lang="en-US" b="0" i="1" smtClean="0">
                              <a:latin typeface="Cambria Math" panose="02040503050406030204" pitchFamily="18" charset="0"/>
                            </a:rPr>
                          </m:ctrlPr>
                        </m:naryPr>
                        <m:sub/>
                        <m:sup/>
                        <m:e>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𝑒𝑥𝑡</m:t>
                              </m:r>
                              <m:r>
                                <a:rPr lang="el-GR" i="1">
                                  <a:latin typeface="Cambria Math" panose="02040503050406030204" pitchFamily="18" charset="0"/>
                                </a:rPr>
                                <m:t>. </m:t>
                              </m:r>
                              <m:r>
                                <a:rPr lang="aa-ET" i="1">
                                  <a:latin typeface="Cambria Math" panose="02040503050406030204" pitchFamily="18" charset="0"/>
                                </a:rPr>
                                <m:t>𝑓𝑜𝑟𝑐𝑒𝑠</m:t>
                              </m:r>
                            </m:sub>
                          </m:sSub>
                        </m:e>
                      </m:nary>
                    </m:oMath>
                  </m:oMathPara>
                </a14:m>
                <a:endParaRPr lang="el-GR"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38702" cy="5105400"/>
              </a:xfrm>
              <a:blipFill>
                <a:blip r:embed="rId2"/>
                <a:stretch>
                  <a:fillRect t="-955"/>
                </a:stretch>
              </a:blipFill>
            </p:spPr>
            <p:txBody>
              <a:bodyPr/>
              <a:lstStyle/>
              <a:p>
                <a:r>
                  <a:rPr lang="en-US">
                    <a:noFill/>
                  </a:rPr>
                  <a:t> </a:t>
                </a:r>
              </a:p>
            </p:txBody>
          </p:sp>
        </mc:Fallback>
      </mc:AlternateContent>
      <p:sp>
        <p:nvSpPr>
          <p:cNvPr id="4" name="Rounded Rectangle 3"/>
          <p:cNvSpPr/>
          <p:nvPr/>
        </p:nvSpPr>
        <p:spPr>
          <a:xfrm>
            <a:off x="2590800" y="4114800"/>
            <a:ext cx="4191000" cy="9144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98637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Ενέργεια Συστήματος</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50" cy="5105400"/>
              </a:xfrm>
            </p:spPr>
            <p:txBody>
              <a:bodyPr/>
              <a:lstStyle/>
              <a:p>
                <a:r>
                  <a:rPr lang="el-GR" b="1" u="sng" dirty="0" smtClean="0"/>
                  <a:t>Παράδειγμα:</a:t>
                </a:r>
              </a:p>
              <a:p>
                <a:r>
                  <a:rPr lang="el-GR" sz="2200" dirty="0" smtClean="0"/>
                  <a:t>Κεκλιμένο επίπεδο γωνίας </a:t>
                </a:r>
                <a14:m>
                  <m:oMath xmlns:m="http://schemas.openxmlformats.org/officeDocument/2006/math">
                    <m:r>
                      <a:rPr lang="el-GR" sz="2200" i="1" dirty="0" smtClean="0">
                        <a:latin typeface="Cambria Math" panose="02040503050406030204" pitchFamily="18" charset="0"/>
                      </a:rPr>
                      <m:t>𝜃</m:t>
                    </m:r>
                  </m:oMath>
                </a14:m>
                <a:r>
                  <a:rPr lang="el-GR" sz="2200" dirty="0" smtClean="0"/>
                  <a:t> έχει ελατήριο σταθεράς </a:t>
                </a:r>
                <a14:m>
                  <m:oMath xmlns:m="http://schemas.openxmlformats.org/officeDocument/2006/math">
                    <m:r>
                      <a:rPr lang="en-US" sz="2200" i="1" dirty="0" smtClean="0">
                        <a:latin typeface="Cambria Math" panose="02040503050406030204" pitchFamily="18" charset="0"/>
                      </a:rPr>
                      <m:t>𝑘</m:t>
                    </m:r>
                    <m:r>
                      <a:rPr lang="en-US" sz="2200" i="1" dirty="0" smtClean="0">
                        <a:latin typeface="Cambria Math" panose="02040503050406030204" pitchFamily="18" charset="0"/>
                      </a:rPr>
                      <m:t> </m:t>
                    </m:r>
                  </m:oMath>
                </a14:m>
                <a:r>
                  <a:rPr lang="el-GR" sz="2200" dirty="0" smtClean="0"/>
                  <a:t>στερεωμένο στο κάτω μέρος του. Ένα κουτί μάζας </a:t>
                </a:r>
                <a14:m>
                  <m:oMath xmlns:m="http://schemas.openxmlformats.org/officeDocument/2006/math">
                    <m:r>
                      <a:rPr lang="en-US" sz="2200" i="1" dirty="0" smtClean="0">
                        <a:latin typeface="Cambria Math" panose="02040503050406030204" pitchFamily="18" charset="0"/>
                      </a:rPr>
                      <m:t>𝑚</m:t>
                    </m:r>
                  </m:oMath>
                </a14:m>
                <a:r>
                  <a:rPr lang="en-US" sz="2200" dirty="0" smtClean="0"/>
                  <a:t> </a:t>
                </a:r>
                <a:r>
                  <a:rPr lang="el-GR" sz="2200" dirty="0" smtClean="0"/>
                  <a:t>τοποθετείται πάνω στο κεκλιμένο σε απόσταση </a:t>
                </a:r>
                <a14:m>
                  <m:oMath xmlns:m="http://schemas.openxmlformats.org/officeDocument/2006/math">
                    <m:r>
                      <a:rPr lang="en-US" sz="2200" i="1" dirty="0" smtClean="0">
                        <a:latin typeface="Cambria Math" panose="02040503050406030204" pitchFamily="18" charset="0"/>
                      </a:rPr>
                      <m:t>𝑑</m:t>
                    </m:r>
                  </m:oMath>
                </a14:m>
                <a:r>
                  <a:rPr lang="en-US" sz="2200" dirty="0" smtClean="0"/>
                  <a:t> </a:t>
                </a:r>
                <a:r>
                  <a:rPr lang="el-GR" sz="2200" dirty="0" smtClean="0"/>
                  <a:t>από το ελατήριο. Από τη θέση αυτή, το κουτί βάλλεται προς το ελατήριο με ταχύτητα </a:t>
                </a:r>
                <a14:m>
                  <m:oMath xmlns:m="http://schemas.openxmlformats.org/officeDocument/2006/math">
                    <m:sSub>
                      <m:sSubPr>
                        <m:ctrlPr>
                          <a:rPr lang="en-US" sz="2200" i="1" dirty="0" smtClean="0">
                            <a:latin typeface="Cambria Math" panose="02040503050406030204" pitchFamily="18" charset="0"/>
                          </a:rPr>
                        </m:ctrlPr>
                      </m:sSubPr>
                      <m:e>
                        <m:r>
                          <a:rPr lang="en-US" sz="2200" i="1" dirty="0" smtClean="0">
                            <a:latin typeface="Cambria Math" panose="02040503050406030204" pitchFamily="18" charset="0"/>
                          </a:rPr>
                          <m:t>𝑢</m:t>
                        </m:r>
                      </m:e>
                      <m:sub>
                        <m:r>
                          <a:rPr lang="en-US" sz="2200" i="1" dirty="0" smtClean="0">
                            <a:latin typeface="Cambria Math" panose="02040503050406030204" pitchFamily="18" charset="0"/>
                          </a:rPr>
                          <m:t>0</m:t>
                        </m:r>
                      </m:sub>
                    </m:sSub>
                  </m:oMath>
                </a14:m>
                <a:r>
                  <a:rPr lang="el-GR" sz="2200" dirty="0" smtClean="0"/>
                  <a:t>. Πόσο έχει συμπιεστεί το ελατήριο όταν το κουτί φτάνει στιγμιαία σε ηρεμία?</a:t>
                </a:r>
                <a:endParaRPr lang="en-US" sz="2200"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50" cy="5105400"/>
              </a:xfrm>
              <a:blipFill>
                <a:blip r:embed="rId2"/>
                <a:stretch>
                  <a:fillRect t="-955"/>
                </a:stretch>
              </a:blipFill>
            </p:spPr>
            <p:txBody>
              <a:bodyPr/>
              <a:lstStyle/>
              <a:p>
                <a:r>
                  <a:rPr lang="en-US">
                    <a:noFill/>
                  </a:rPr>
                  <a:t> </a:t>
                </a:r>
              </a:p>
            </p:txBody>
          </p:sp>
        </mc:Fallback>
      </mc:AlternateContent>
      <p:pic>
        <p:nvPicPr>
          <p:cNvPr id="4" name="Picture 3"/>
          <p:cNvPicPr>
            <a:picLocks noChangeAspect="1"/>
          </p:cNvPicPr>
          <p:nvPr/>
        </p:nvPicPr>
        <p:blipFill>
          <a:blip r:embed="rId3"/>
          <a:stretch>
            <a:fillRect/>
          </a:stretch>
        </p:blipFill>
        <p:spPr>
          <a:xfrm>
            <a:off x="4674475" y="3905250"/>
            <a:ext cx="4000500" cy="2571750"/>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674280" y="3795120"/>
              <a:ext cx="7947360" cy="2448720"/>
            </p14:xfrm>
          </p:contentPart>
        </mc:Choice>
        <mc:Fallback xmlns="">
          <p:pic>
            <p:nvPicPr>
              <p:cNvPr id="5" name="Ink 4"/>
              <p:cNvPicPr/>
              <p:nvPr/>
            </p:nvPicPr>
            <p:blipFill>
              <a:blip r:embed="rId5"/>
              <a:stretch>
                <a:fillRect/>
              </a:stretch>
            </p:blipFill>
            <p:spPr>
              <a:xfrm>
                <a:off x="667800" y="3785760"/>
                <a:ext cx="7963560" cy="246744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1" name="Ink 10"/>
              <p14:cNvContentPartPr/>
              <p14:nvPr/>
            </p14:nvContentPartPr>
            <p14:xfrm>
              <a:off x="7259400" y="3558960"/>
              <a:ext cx="907920" cy="2124000"/>
            </p14:xfrm>
          </p:contentPart>
        </mc:Choice>
        <mc:Fallback>
          <p:pic>
            <p:nvPicPr>
              <p:cNvPr id="11" name="Ink 10"/>
              <p:cNvPicPr/>
              <p:nvPr/>
            </p:nvPicPr>
            <p:blipFill>
              <a:blip r:embed="rId7"/>
              <a:stretch>
                <a:fillRect/>
              </a:stretch>
            </p:blipFill>
            <p:spPr>
              <a:xfrm>
                <a:off x="7251480" y="3551760"/>
                <a:ext cx="920880" cy="2141280"/>
              </a:xfrm>
              <a:prstGeom prst="rect">
                <a:avLst/>
              </a:prstGeom>
            </p:spPr>
          </p:pic>
        </mc:Fallback>
      </mc:AlternateContent>
    </p:spTree>
    <p:extLst>
      <p:ext uri="{BB962C8B-B14F-4D97-AF65-F5344CB8AC3E}">
        <p14:creationId xmlns:p14="http://schemas.microsoft.com/office/powerpoint/2010/main" val="40407478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Ενέργεια Συστήματος</a:t>
            </a:r>
            <a:endParaRPr lang="el-GR" dirty="0"/>
          </a:p>
        </p:txBody>
      </p:sp>
      <p:sp>
        <p:nvSpPr>
          <p:cNvPr id="3" name="Content Placeholder 2"/>
          <p:cNvSpPr>
            <a:spLocks noGrp="1"/>
          </p:cNvSpPr>
          <p:nvPr>
            <p:ph idx="1"/>
          </p:nvPr>
        </p:nvSpPr>
        <p:spPr>
          <a:xfrm>
            <a:off x="738350" y="1371600"/>
            <a:ext cx="7872250" cy="5105400"/>
          </a:xfrm>
        </p:spPr>
        <p:txBody>
          <a:bodyPr/>
          <a:lstStyle/>
          <a:p>
            <a:r>
              <a:rPr lang="el-GR" b="1" u="sng" dirty="0" smtClean="0"/>
              <a:t>Παράδειγμα – Λύση:</a:t>
            </a:r>
          </a:p>
        </p:txBody>
      </p:sp>
      <p:pic>
        <p:nvPicPr>
          <p:cNvPr id="4" name="Picture 3"/>
          <p:cNvPicPr>
            <a:picLocks noChangeAspect="1"/>
          </p:cNvPicPr>
          <p:nvPr/>
        </p:nvPicPr>
        <p:blipFill rotWithShape="1">
          <a:blip r:embed="rId2"/>
          <a:srcRect l="8332" r="4167"/>
          <a:stretch/>
        </p:blipFill>
        <p:spPr>
          <a:xfrm>
            <a:off x="5382126" y="710292"/>
            <a:ext cx="3200400" cy="2351314"/>
          </a:xfrm>
          <a:prstGeom prst="rect">
            <a:avLst/>
          </a:prstGeom>
        </p:spPr>
      </p:pic>
      <p:cxnSp>
        <p:nvCxnSpPr>
          <p:cNvPr id="5" name="Straight Arrow Connector 4"/>
          <p:cNvCxnSpPr/>
          <p:nvPr/>
        </p:nvCxnSpPr>
        <p:spPr>
          <a:xfrm>
            <a:off x="7620000" y="838200"/>
            <a:ext cx="685800" cy="45271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TextBox 5"/>
              <p:cNvSpPr txBox="1"/>
              <p:nvPr/>
            </p:nvSpPr>
            <p:spPr>
              <a:xfrm>
                <a:off x="8257529" y="1000603"/>
                <a:ext cx="22602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8257529" y="1000603"/>
                <a:ext cx="226023" cy="276999"/>
              </a:xfrm>
              <a:prstGeom prst="rect">
                <a:avLst/>
              </a:prstGeom>
              <a:blipFill rotWithShape="0">
                <a:blip r:embed="rId3"/>
                <a:stretch>
                  <a:fillRect l="-24324" r="-18919" b="-6522"/>
                </a:stretch>
              </a:blipFill>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7" name="Ink 6"/>
              <p14:cNvContentPartPr/>
              <p14:nvPr/>
            </p14:nvContentPartPr>
            <p14:xfrm>
              <a:off x="610920" y="803160"/>
              <a:ext cx="8042040" cy="5587560"/>
            </p14:xfrm>
          </p:contentPart>
        </mc:Choice>
        <mc:Fallback xmlns="">
          <p:pic>
            <p:nvPicPr>
              <p:cNvPr id="7" name="Ink 6"/>
              <p:cNvPicPr/>
              <p:nvPr/>
            </p:nvPicPr>
            <p:blipFill>
              <a:blip r:embed="rId5"/>
              <a:stretch>
                <a:fillRect/>
              </a:stretch>
            </p:blipFill>
            <p:spPr>
              <a:xfrm>
                <a:off x="605160" y="791280"/>
                <a:ext cx="8057520" cy="5609520"/>
              </a:xfrm>
              <a:prstGeom prst="rect">
                <a:avLst/>
              </a:prstGeom>
            </p:spPr>
          </p:pic>
        </mc:Fallback>
      </mc:AlternateContent>
    </p:spTree>
    <p:extLst>
      <p:ext uri="{BB962C8B-B14F-4D97-AF65-F5344CB8AC3E}">
        <p14:creationId xmlns:p14="http://schemas.microsoft.com/office/powerpoint/2010/main" val="11046860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Ενέργεια Συστήματος</a:t>
            </a:r>
            <a:endParaRPr lang="el-GR" dirty="0"/>
          </a:p>
        </p:txBody>
      </p:sp>
      <p:sp>
        <p:nvSpPr>
          <p:cNvPr id="3" name="Content Placeholder 2"/>
          <p:cNvSpPr>
            <a:spLocks noGrp="1"/>
          </p:cNvSpPr>
          <p:nvPr>
            <p:ph idx="1"/>
          </p:nvPr>
        </p:nvSpPr>
        <p:spPr>
          <a:xfrm>
            <a:off x="738350" y="1371600"/>
            <a:ext cx="7872250" cy="5105400"/>
          </a:xfrm>
        </p:spPr>
        <p:txBody>
          <a:bodyPr/>
          <a:lstStyle/>
          <a:p>
            <a:r>
              <a:rPr lang="el-GR" b="1" u="sng" dirty="0" smtClean="0"/>
              <a:t>Παράδειγμα – Λύση:</a:t>
            </a:r>
          </a:p>
        </p:txBody>
      </p:sp>
      <p:pic>
        <p:nvPicPr>
          <p:cNvPr id="4" name="Picture 3"/>
          <p:cNvPicPr>
            <a:picLocks noChangeAspect="1"/>
          </p:cNvPicPr>
          <p:nvPr/>
        </p:nvPicPr>
        <p:blipFill rotWithShape="1">
          <a:blip r:embed="rId2"/>
          <a:srcRect l="8332" r="4167"/>
          <a:stretch/>
        </p:blipFill>
        <p:spPr>
          <a:xfrm>
            <a:off x="5382126" y="710292"/>
            <a:ext cx="3200400" cy="2351314"/>
          </a:xfrm>
          <a:prstGeom prst="rect">
            <a:avLst/>
          </a:prstGeom>
        </p:spPr>
      </p:pic>
      <p:cxnSp>
        <p:nvCxnSpPr>
          <p:cNvPr id="7" name="Straight Connector 6"/>
          <p:cNvCxnSpPr/>
          <p:nvPr/>
        </p:nvCxnSpPr>
        <p:spPr>
          <a:xfrm flipV="1">
            <a:off x="3048000" y="3161144"/>
            <a:ext cx="4572000" cy="277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1981200" y="3694544"/>
            <a:ext cx="5715000" cy="392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7620000" y="838200"/>
            <a:ext cx="685800" cy="45271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p:cNvSpPr txBox="1"/>
              <p:nvPr/>
            </p:nvSpPr>
            <p:spPr>
              <a:xfrm>
                <a:off x="8257529" y="1000603"/>
                <a:ext cx="22602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oMath>
                  </m:oMathPara>
                </a14:m>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8257529" y="1000603"/>
                <a:ext cx="226023" cy="276999"/>
              </a:xfrm>
              <a:prstGeom prst="rect">
                <a:avLst/>
              </a:prstGeom>
              <a:blipFill>
                <a:blip r:embed="rId5"/>
                <a:stretch>
                  <a:fillRect l="-24324" r="-18919" b="-6522"/>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6">
            <p14:nvContentPartPr>
              <p14:cNvPr id="5" name="Ink 4"/>
              <p14:cNvContentPartPr/>
              <p14:nvPr/>
            </p14:nvContentPartPr>
            <p14:xfrm>
              <a:off x="629640" y="1869840"/>
              <a:ext cx="7878240" cy="3666960"/>
            </p14:xfrm>
          </p:contentPart>
        </mc:Choice>
        <mc:Fallback xmlns="">
          <p:pic>
            <p:nvPicPr>
              <p:cNvPr id="5" name="Ink 4"/>
              <p:cNvPicPr/>
              <p:nvPr/>
            </p:nvPicPr>
            <p:blipFill>
              <a:blip r:embed="rId7"/>
              <a:stretch>
                <a:fillRect/>
              </a:stretch>
            </p:blipFill>
            <p:spPr>
              <a:xfrm>
                <a:off x="621000" y="1859040"/>
                <a:ext cx="7897680" cy="368784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6" name="Ink 5"/>
              <p14:cNvContentPartPr/>
              <p14:nvPr/>
            </p14:nvContentPartPr>
            <p14:xfrm>
              <a:off x="792720" y="2357640"/>
              <a:ext cx="4425120" cy="466200"/>
            </p14:xfrm>
          </p:contentPart>
        </mc:Choice>
        <mc:Fallback>
          <p:pic>
            <p:nvPicPr>
              <p:cNvPr id="6" name="Ink 5"/>
              <p:cNvPicPr/>
              <p:nvPr/>
            </p:nvPicPr>
            <p:blipFill>
              <a:blip r:embed="rId9"/>
              <a:stretch>
                <a:fillRect/>
              </a:stretch>
            </p:blipFill>
            <p:spPr>
              <a:xfrm>
                <a:off x="785520" y="2352600"/>
                <a:ext cx="4438800" cy="47772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9" name="Ink 8"/>
              <p14:cNvContentPartPr/>
              <p14:nvPr/>
            </p14:nvContentPartPr>
            <p14:xfrm>
              <a:off x="2277000" y="5397840"/>
              <a:ext cx="1221480" cy="502920"/>
            </p14:xfrm>
          </p:contentPart>
        </mc:Choice>
        <mc:Fallback>
          <p:pic>
            <p:nvPicPr>
              <p:cNvPr id="9" name="Ink 8"/>
              <p:cNvPicPr/>
              <p:nvPr/>
            </p:nvPicPr>
            <p:blipFill>
              <a:blip r:embed="rId11"/>
              <a:stretch>
                <a:fillRect/>
              </a:stretch>
            </p:blipFill>
            <p:spPr>
              <a:xfrm>
                <a:off x="2269800" y="5393520"/>
                <a:ext cx="1234080" cy="515520"/>
              </a:xfrm>
              <a:prstGeom prst="rect">
                <a:avLst/>
              </a:prstGeom>
            </p:spPr>
          </p:pic>
        </mc:Fallback>
      </mc:AlternateContent>
    </p:spTree>
    <p:extLst>
      <p:ext uri="{BB962C8B-B14F-4D97-AF65-F5344CB8AC3E}">
        <p14:creationId xmlns:p14="http://schemas.microsoft.com/office/powerpoint/2010/main" val="384674226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1">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Theme1" id="{378CCDAD-24C3-4E17-8FDE-0CAB19B053CF}" vid="{82C6361A-B056-460A-B068-820C107F1E0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4076</TotalTime>
  <Words>876</Words>
  <Application>Microsoft Office PowerPoint</Application>
  <PresentationFormat>On-screen Show (4:3)</PresentationFormat>
  <Paragraphs>198</Paragraphs>
  <Slides>27</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Calibri</vt:lpstr>
      <vt:lpstr>Cambria</vt:lpstr>
      <vt:lpstr>Cambria Math</vt:lpstr>
      <vt:lpstr>Wingdings</vt:lpstr>
      <vt:lpstr>Wingdings 2</vt:lpstr>
      <vt:lpstr>Theme1</vt:lpstr>
      <vt:lpstr>PowerPoint Presentation</vt:lpstr>
      <vt:lpstr>Reminder…</vt:lpstr>
      <vt:lpstr>Φυσική για Μηχανικούς</vt:lpstr>
      <vt:lpstr>Φυσική για Μηχανικούς</vt:lpstr>
      <vt:lpstr>Ενέργεια Συστήματος (review…)</vt:lpstr>
      <vt:lpstr>Ενέργεια Συστήματος (review…)</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Συνεχίζεται...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Φυσική για Μηχανικούς</dc:title>
  <dc:creator>George Kafentzis</dc:creator>
  <cp:lastModifiedBy>George Kafentzis</cp:lastModifiedBy>
  <cp:revision>577</cp:revision>
  <dcterms:created xsi:type="dcterms:W3CDTF">2006-08-16T00:00:00Z</dcterms:created>
  <dcterms:modified xsi:type="dcterms:W3CDTF">2021-11-12T14:27:16Z</dcterms:modified>
  <cp:contentStatus/>
</cp:coreProperties>
</file>